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14"/>
  </p:notesMasterIdLst>
  <p:sldIdLst>
    <p:sldId id="338" r:id="rId2"/>
    <p:sldId id="339" r:id="rId3"/>
    <p:sldId id="341" r:id="rId4"/>
    <p:sldId id="340" r:id="rId5"/>
    <p:sldId id="329" r:id="rId6"/>
    <p:sldId id="330" r:id="rId7"/>
    <p:sldId id="331" r:id="rId8"/>
    <p:sldId id="332" r:id="rId9"/>
    <p:sldId id="333" r:id="rId10"/>
    <p:sldId id="336" r:id="rId11"/>
    <p:sldId id="334" r:id="rId12"/>
    <p:sldId id="335" r:id="rId1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Nunito Sans" pitchFamily="2" charset="0"/>
      <p:regular r:id="rId16"/>
      <p:bold r:id="rId17"/>
      <p:italic r:id="rId18"/>
      <p:boldItalic r:id="rId19"/>
    </p:embeddedFont>
    <p:embeddedFont>
      <p:font typeface="Quicksand" panose="020B0604020202020204" charset="0"/>
      <p:regular r:id="rId20"/>
      <p:bold r:id="rId21"/>
    </p:embeddedFont>
    <p:embeddedFont>
      <p:font typeface="Quicksand SemiBol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2223E4-1C19-4155-9FF0-13927DF3F286}" v="1039" dt="2025-04-01T14:11:57.130"/>
  </p1510:revLst>
</p1510:revInfo>
</file>

<file path=ppt/tableStyles.xml><?xml version="1.0" encoding="utf-8"?>
<a:tblStyleLst xmlns:a="http://schemas.openxmlformats.org/drawingml/2006/main" def="{7BC72EDB-EDFE-4B69-8BA9-7087D334B9C7}">
  <a:tblStyle styleId="{7BC72EDB-EDFE-4B69-8BA9-7087D334B9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001FBE-3BBD-4A1A-ABDB-3ED5C31338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4660"/>
  </p:normalViewPr>
  <p:slideViewPr>
    <p:cSldViewPr snapToGrid="0">
      <p:cViewPr>
        <p:scale>
          <a:sx n="78" d="100"/>
          <a:sy n="78" d="100"/>
        </p:scale>
        <p:origin x="-216" y="6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élix Egan" userId="3799b83a-be0e-4691-8b39-e1dda4d04cc5" providerId="ADAL" clId="{962223E4-1C19-4155-9FF0-13927DF3F286}"/>
    <pc:docChg chg="undo redo custSel addSld delSld modSld sldOrd addMainMaster delMainMaster">
      <pc:chgData name="Félix Egan" userId="3799b83a-be0e-4691-8b39-e1dda4d04cc5" providerId="ADAL" clId="{962223E4-1C19-4155-9FF0-13927DF3F286}" dt="2025-04-01T14:11:57.130" v="2592"/>
      <pc:docMkLst>
        <pc:docMk/>
      </pc:docMkLst>
      <pc:sldChg chg="addSp delSp modSp add del mod modAnim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56"/>
        </pc:sldMkLst>
      </pc:sldChg>
      <pc:sldChg chg="del">
        <pc:chgData name="Félix Egan" userId="3799b83a-be0e-4691-8b39-e1dda4d04cc5" providerId="ADAL" clId="{962223E4-1C19-4155-9FF0-13927DF3F286}" dt="2025-03-25T13:09:45.615" v="261" actId="47"/>
        <pc:sldMkLst>
          <pc:docMk/>
          <pc:sldMk cId="0" sldId="257"/>
        </pc:sldMkLst>
      </pc:sldChg>
      <pc:sldChg chg="del">
        <pc:chgData name="Félix Egan" userId="3799b83a-be0e-4691-8b39-e1dda4d04cc5" providerId="ADAL" clId="{962223E4-1C19-4155-9FF0-13927DF3F286}" dt="2025-03-25T13:10:08.001" v="264" actId="47"/>
        <pc:sldMkLst>
          <pc:docMk/>
          <pc:sldMk cId="0" sldId="258"/>
        </pc:sldMkLst>
      </pc:sldChg>
      <pc:sldChg chg="del">
        <pc:chgData name="Félix Egan" userId="3799b83a-be0e-4691-8b39-e1dda4d04cc5" providerId="ADAL" clId="{962223E4-1C19-4155-9FF0-13927DF3F286}" dt="2025-03-25T13:10:09.031" v="265" actId="47"/>
        <pc:sldMkLst>
          <pc:docMk/>
          <pc:sldMk cId="0" sldId="259"/>
        </pc:sldMkLst>
      </pc:sldChg>
      <pc:sldChg chg="del">
        <pc:chgData name="Félix Egan" userId="3799b83a-be0e-4691-8b39-e1dda4d04cc5" providerId="ADAL" clId="{962223E4-1C19-4155-9FF0-13927DF3F286}" dt="2025-03-25T13:18:45.011" v="291" actId="47"/>
        <pc:sldMkLst>
          <pc:docMk/>
          <pc:sldMk cId="0" sldId="260"/>
        </pc:sldMkLst>
      </pc:sldChg>
      <pc:sldChg chg="addSp delSp modSp add del mod modClrScheme modAnim chgLayout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61"/>
        </pc:sldMkLst>
      </pc:sldChg>
      <pc:sldChg chg="del">
        <pc:chgData name="Félix Egan" userId="3799b83a-be0e-4691-8b39-e1dda4d04cc5" providerId="ADAL" clId="{962223E4-1C19-4155-9FF0-13927DF3F286}" dt="2025-03-25T13:27:01.879" v="1000" actId="47"/>
        <pc:sldMkLst>
          <pc:docMk/>
          <pc:sldMk cId="0" sldId="262"/>
        </pc:sldMkLst>
      </pc:sldChg>
      <pc:sldChg chg="modSp 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63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64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65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66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67"/>
        </pc:sldMkLst>
      </pc:sldChg>
      <pc:sldChg chg="modSp add del mod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68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69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70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71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72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73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74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75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76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77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78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79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80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81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82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83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84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85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86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87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88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89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90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91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92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93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94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95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96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97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98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299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00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01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02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03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04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05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06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07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08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09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10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11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12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13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14"/>
        </pc:sldMkLst>
      </pc:sldChg>
      <pc:sldChg chg="del">
        <pc:chgData name="Félix Egan" userId="3799b83a-be0e-4691-8b39-e1dda4d04cc5" providerId="ADAL" clId="{962223E4-1C19-4155-9FF0-13927DF3F286}" dt="2025-03-25T12:59:17.586" v="33" actId="47"/>
        <pc:sldMkLst>
          <pc:docMk/>
          <pc:sldMk cId="0" sldId="315"/>
        </pc:sldMkLst>
      </pc:sldChg>
      <pc:sldChg chg="del">
        <pc:chgData name="Félix Egan" userId="3799b83a-be0e-4691-8b39-e1dda4d04cc5" providerId="ADAL" clId="{962223E4-1C19-4155-9FF0-13927DF3F286}" dt="2025-03-25T12:59:11.160" v="32" actId="47"/>
        <pc:sldMkLst>
          <pc:docMk/>
          <pc:sldMk cId="0" sldId="316"/>
        </pc:sldMkLst>
      </pc:sldChg>
      <pc:sldChg chg="add del">
        <pc:chgData name="Félix Egan" userId="3799b83a-be0e-4691-8b39-e1dda4d04cc5" providerId="ADAL" clId="{962223E4-1C19-4155-9FF0-13927DF3F286}" dt="2025-03-25T12:58:57.778" v="31" actId="47"/>
        <pc:sldMkLst>
          <pc:docMk/>
          <pc:sldMk cId="0" sldId="317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18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19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20"/>
        </pc:sldMkLst>
      </pc:sldChg>
      <pc:sldChg chg="add del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21"/>
        </pc:sldMkLst>
      </pc:sldChg>
      <pc:sldChg chg="del">
        <pc:chgData name="Félix Egan" userId="3799b83a-be0e-4691-8b39-e1dda4d04cc5" providerId="ADAL" clId="{962223E4-1C19-4155-9FF0-13927DF3F286}" dt="2025-03-25T12:57:15.875" v="1" actId="47"/>
        <pc:sldMkLst>
          <pc:docMk/>
          <pc:sldMk cId="0" sldId="322"/>
        </pc:sldMkLst>
      </pc:sldChg>
      <pc:sldChg chg="del">
        <pc:chgData name="Félix Egan" userId="3799b83a-be0e-4691-8b39-e1dda4d04cc5" providerId="ADAL" clId="{962223E4-1C19-4155-9FF0-13927DF3F286}" dt="2025-03-25T12:57:14.004" v="0" actId="47"/>
        <pc:sldMkLst>
          <pc:docMk/>
          <pc:sldMk cId="0" sldId="323"/>
        </pc:sldMkLst>
      </pc:sldChg>
      <pc:sldChg chg="delSp modSp add del mod">
        <pc:chgData name="Félix Egan" userId="3799b83a-be0e-4691-8b39-e1dda4d04cc5" providerId="ADAL" clId="{962223E4-1C19-4155-9FF0-13927DF3F286}" dt="2025-03-25T13:54:37.774" v="1113" actId="47"/>
        <pc:sldMkLst>
          <pc:docMk/>
          <pc:sldMk cId="0" sldId="324"/>
        </pc:sldMkLst>
      </pc:sldChg>
      <pc:sldChg chg="del">
        <pc:chgData name="Félix Egan" userId="3799b83a-be0e-4691-8b39-e1dda4d04cc5" providerId="ADAL" clId="{962223E4-1C19-4155-9FF0-13927DF3F286}" dt="2025-03-25T12:57:25.401" v="2" actId="47"/>
        <pc:sldMkLst>
          <pc:docMk/>
          <pc:sldMk cId="0" sldId="325"/>
        </pc:sldMkLst>
      </pc:sldChg>
      <pc:sldChg chg="addSp delSp modSp new del mod ord modClrScheme chgLayout">
        <pc:chgData name="Félix Egan" userId="3799b83a-be0e-4691-8b39-e1dda4d04cc5" providerId="ADAL" clId="{962223E4-1C19-4155-9FF0-13927DF3F286}" dt="2025-03-25T13:09:54.540" v="262" actId="47"/>
        <pc:sldMkLst>
          <pc:docMk/>
          <pc:sldMk cId="3928084762" sldId="325"/>
        </pc:sldMkLst>
      </pc:sldChg>
      <pc:sldChg chg="del">
        <pc:chgData name="Félix Egan" userId="3799b83a-be0e-4691-8b39-e1dda4d04cc5" providerId="ADAL" clId="{962223E4-1C19-4155-9FF0-13927DF3F286}" dt="2025-03-25T12:57:26.870" v="3" actId="47"/>
        <pc:sldMkLst>
          <pc:docMk/>
          <pc:sldMk cId="0" sldId="326"/>
        </pc:sldMkLst>
      </pc:sldChg>
      <pc:sldChg chg="addSp modSp new del mod">
        <pc:chgData name="Félix Egan" userId="3799b83a-be0e-4691-8b39-e1dda4d04cc5" providerId="ADAL" clId="{962223E4-1C19-4155-9FF0-13927DF3F286}" dt="2025-03-25T13:09:59.685" v="263" actId="47"/>
        <pc:sldMkLst>
          <pc:docMk/>
          <pc:sldMk cId="2383139276" sldId="326"/>
        </pc:sldMkLst>
      </pc:sldChg>
      <pc:sldChg chg="del">
        <pc:chgData name="Félix Egan" userId="3799b83a-be0e-4691-8b39-e1dda4d04cc5" providerId="ADAL" clId="{962223E4-1C19-4155-9FF0-13927DF3F286}" dt="2025-03-25T12:57:27.860" v="4" actId="47"/>
        <pc:sldMkLst>
          <pc:docMk/>
          <pc:sldMk cId="0" sldId="327"/>
        </pc:sldMkLst>
      </pc:sldChg>
      <pc:sldChg chg="addSp modSp new del mod">
        <pc:chgData name="Félix Egan" userId="3799b83a-be0e-4691-8b39-e1dda4d04cc5" providerId="ADAL" clId="{962223E4-1C19-4155-9FF0-13927DF3F286}" dt="2025-03-25T13:27:07.732" v="1001" actId="47"/>
        <pc:sldMkLst>
          <pc:docMk/>
          <pc:sldMk cId="2433512894" sldId="327"/>
        </pc:sldMkLst>
      </pc:sldChg>
      <pc:sldChg chg="del">
        <pc:chgData name="Félix Egan" userId="3799b83a-be0e-4691-8b39-e1dda4d04cc5" providerId="ADAL" clId="{962223E4-1C19-4155-9FF0-13927DF3F286}" dt="2025-03-25T12:57:28.751" v="5" actId="47"/>
        <pc:sldMkLst>
          <pc:docMk/>
          <pc:sldMk cId="0" sldId="328"/>
        </pc:sldMkLst>
      </pc:sldChg>
      <pc:sldChg chg="addSp modSp new del mod">
        <pc:chgData name="Félix Egan" userId="3799b83a-be0e-4691-8b39-e1dda4d04cc5" providerId="ADAL" clId="{962223E4-1C19-4155-9FF0-13927DF3F286}" dt="2025-03-25T13:28:04.985" v="1011" actId="47"/>
        <pc:sldMkLst>
          <pc:docMk/>
          <pc:sldMk cId="810028123" sldId="328"/>
        </pc:sldMkLst>
      </pc:sldChg>
      <pc:sldChg chg="del">
        <pc:chgData name="Félix Egan" userId="3799b83a-be0e-4691-8b39-e1dda4d04cc5" providerId="ADAL" clId="{962223E4-1C19-4155-9FF0-13927DF3F286}" dt="2025-03-25T12:57:29.733" v="6" actId="47"/>
        <pc:sldMkLst>
          <pc:docMk/>
          <pc:sldMk cId="0" sldId="329"/>
        </pc:sldMkLst>
      </pc:sldChg>
      <pc:sldChg chg="addSp delSp modSp new mod">
        <pc:chgData name="Félix Egan" userId="3799b83a-be0e-4691-8b39-e1dda4d04cc5" providerId="ADAL" clId="{962223E4-1C19-4155-9FF0-13927DF3F286}" dt="2025-04-01T13:56:57.743" v="1956"/>
        <pc:sldMkLst>
          <pc:docMk/>
          <pc:sldMk cId="97172762" sldId="329"/>
        </pc:sldMkLst>
        <pc:grpChg chg="mod">
          <ac:chgData name="Félix Egan" userId="3799b83a-be0e-4691-8b39-e1dda4d04cc5" providerId="ADAL" clId="{962223E4-1C19-4155-9FF0-13927DF3F286}" dt="2025-04-01T13:56:57.743" v="1956"/>
          <ac:grpSpMkLst>
            <pc:docMk/>
            <pc:sldMk cId="97172762" sldId="329"/>
            <ac:grpSpMk id="11" creationId="{B0A14438-2B6B-9283-705E-1B5CAC485828}"/>
          </ac:grpSpMkLst>
        </pc:grpChg>
        <pc:picChg chg="add mod">
          <ac:chgData name="Félix Egan" userId="3799b83a-be0e-4691-8b39-e1dda4d04cc5" providerId="ADAL" clId="{962223E4-1C19-4155-9FF0-13927DF3F286}" dt="2025-03-25T13:47:29.014" v="1035" actId="1076"/>
          <ac:picMkLst>
            <pc:docMk/>
            <pc:sldMk cId="97172762" sldId="329"/>
            <ac:picMk id="6" creationId="{298555D7-B53E-2CFF-4DE4-4EBE590F9794}"/>
          </ac:picMkLst>
        </pc:picChg>
        <pc:inkChg chg="add mod">
          <ac:chgData name="Félix Egan" userId="3799b83a-be0e-4691-8b39-e1dda4d04cc5" providerId="ADAL" clId="{962223E4-1C19-4155-9FF0-13927DF3F286}" dt="2025-04-01T13:56:57.743" v="1956"/>
          <ac:inkMkLst>
            <pc:docMk/>
            <pc:sldMk cId="97172762" sldId="329"/>
            <ac:inkMk id="3" creationId="{A7477F2C-8B8A-9091-9878-06AC64094C10}"/>
          </ac:inkMkLst>
        </pc:inkChg>
        <pc:inkChg chg="add mod">
          <ac:chgData name="Félix Egan" userId="3799b83a-be0e-4691-8b39-e1dda4d04cc5" providerId="ADAL" clId="{962223E4-1C19-4155-9FF0-13927DF3F286}" dt="2025-04-01T13:56:57.743" v="1956"/>
          <ac:inkMkLst>
            <pc:docMk/>
            <pc:sldMk cId="97172762" sldId="329"/>
            <ac:inkMk id="4" creationId="{6FF6BBF4-7AA5-D225-40A1-78A13AFCFE39}"/>
          </ac:inkMkLst>
        </pc:inkChg>
        <pc:inkChg chg="add mod">
          <ac:chgData name="Félix Egan" userId="3799b83a-be0e-4691-8b39-e1dda4d04cc5" providerId="ADAL" clId="{962223E4-1C19-4155-9FF0-13927DF3F286}" dt="2025-04-01T13:56:57.743" v="1956"/>
          <ac:inkMkLst>
            <pc:docMk/>
            <pc:sldMk cId="97172762" sldId="329"/>
            <ac:inkMk id="5" creationId="{170FB67E-6436-37CC-B951-6FC0ACEFDB46}"/>
          </ac:inkMkLst>
        </pc:inkChg>
        <pc:inkChg chg="add mod">
          <ac:chgData name="Félix Egan" userId="3799b83a-be0e-4691-8b39-e1dda4d04cc5" providerId="ADAL" clId="{962223E4-1C19-4155-9FF0-13927DF3F286}" dt="2025-04-01T13:56:57.743" v="1956"/>
          <ac:inkMkLst>
            <pc:docMk/>
            <pc:sldMk cId="97172762" sldId="329"/>
            <ac:inkMk id="7" creationId="{3A5796FF-D6C6-E85D-F225-3711A8820B5B}"/>
          </ac:inkMkLst>
        </pc:inkChg>
        <pc:inkChg chg="add mod">
          <ac:chgData name="Félix Egan" userId="3799b83a-be0e-4691-8b39-e1dda4d04cc5" providerId="ADAL" clId="{962223E4-1C19-4155-9FF0-13927DF3F286}" dt="2025-04-01T13:56:57.743" v="1956"/>
          <ac:inkMkLst>
            <pc:docMk/>
            <pc:sldMk cId="97172762" sldId="329"/>
            <ac:inkMk id="8" creationId="{38897998-2464-C4C1-3017-651180EBD751}"/>
          </ac:inkMkLst>
        </pc:inkChg>
        <pc:inkChg chg="add mod">
          <ac:chgData name="Félix Egan" userId="3799b83a-be0e-4691-8b39-e1dda4d04cc5" providerId="ADAL" clId="{962223E4-1C19-4155-9FF0-13927DF3F286}" dt="2025-04-01T13:56:57.743" v="1956"/>
          <ac:inkMkLst>
            <pc:docMk/>
            <pc:sldMk cId="97172762" sldId="329"/>
            <ac:inkMk id="9" creationId="{F64AF77A-78BA-A25B-76FF-EAA5789CDD00}"/>
          </ac:inkMkLst>
        </pc:inkChg>
        <pc:inkChg chg="add mod">
          <ac:chgData name="Félix Egan" userId="3799b83a-be0e-4691-8b39-e1dda4d04cc5" providerId="ADAL" clId="{962223E4-1C19-4155-9FF0-13927DF3F286}" dt="2025-04-01T13:56:57.743" v="1956"/>
          <ac:inkMkLst>
            <pc:docMk/>
            <pc:sldMk cId="97172762" sldId="329"/>
            <ac:inkMk id="10" creationId="{1E15A1B6-64B2-939D-9215-7BADE24968CA}"/>
          </ac:inkMkLst>
        </pc:inkChg>
      </pc:sldChg>
      <pc:sldChg chg="del">
        <pc:chgData name="Félix Egan" userId="3799b83a-be0e-4691-8b39-e1dda4d04cc5" providerId="ADAL" clId="{962223E4-1C19-4155-9FF0-13927DF3F286}" dt="2025-03-25T12:57:31.709" v="7" actId="47"/>
        <pc:sldMkLst>
          <pc:docMk/>
          <pc:sldMk cId="0" sldId="330"/>
        </pc:sldMkLst>
      </pc:sldChg>
      <pc:sldChg chg="addSp delSp modSp new mod">
        <pc:chgData name="Félix Egan" userId="3799b83a-be0e-4691-8b39-e1dda4d04cc5" providerId="ADAL" clId="{962223E4-1C19-4155-9FF0-13927DF3F286}" dt="2025-04-01T14:11:57.130" v="2592"/>
        <pc:sldMkLst>
          <pc:docMk/>
          <pc:sldMk cId="1429531165" sldId="330"/>
        </pc:sldMkLst>
        <pc:spChg chg="del mod">
          <ac:chgData name="Félix Egan" userId="3799b83a-be0e-4691-8b39-e1dda4d04cc5" providerId="ADAL" clId="{962223E4-1C19-4155-9FF0-13927DF3F286}" dt="2025-04-01T13:57:21.110" v="1977" actId="478"/>
          <ac:spMkLst>
            <pc:docMk/>
            <pc:sldMk cId="1429531165" sldId="330"/>
            <ac:spMk id="2" creationId="{600B6B89-6936-52AC-9149-E78429546CE7}"/>
          </ac:spMkLst>
        </pc:spChg>
        <pc:grpChg chg="mod">
          <ac:chgData name="Félix Egan" userId="3799b83a-be0e-4691-8b39-e1dda4d04cc5" providerId="ADAL" clId="{962223E4-1C19-4155-9FF0-13927DF3F286}" dt="2025-04-01T13:57:06.808" v="1964"/>
          <ac:grpSpMkLst>
            <pc:docMk/>
            <pc:sldMk cId="1429531165" sldId="330"/>
            <ac:grpSpMk id="12" creationId="{EBAF03D5-5DF0-7C6A-E0EE-AA42BF43553E}"/>
          </ac:grpSpMkLst>
        </pc:grpChg>
        <pc:grpChg chg="mod">
          <ac:chgData name="Félix Egan" userId="3799b83a-be0e-4691-8b39-e1dda4d04cc5" providerId="ADAL" clId="{962223E4-1C19-4155-9FF0-13927DF3F286}" dt="2025-04-01T13:57:12.561" v="1972"/>
          <ac:grpSpMkLst>
            <pc:docMk/>
            <pc:sldMk cId="1429531165" sldId="330"/>
            <ac:grpSpMk id="19" creationId="{37D55B51-80FE-0C30-902C-B0735172D675}"/>
          </ac:grpSpMkLst>
        </pc:grpChg>
        <pc:grpChg chg="del mod">
          <ac:chgData name="Félix Egan" userId="3799b83a-be0e-4691-8b39-e1dda4d04cc5" providerId="ADAL" clId="{962223E4-1C19-4155-9FF0-13927DF3F286}" dt="2025-04-01T13:57:26.816" v="1990"/>
          <ac:grpSpMkLst>
            <pc:docMk/>
            <pc:sldMk cId="1429531165" sldId="330"/>
            <ac:grpSpMk id="23" creationId="{43EAC825-8D98-F794-26DC-36F38268C1DE}"/>
          </ac:grpSpMkLst>
        </pc:grpChg>
        <pc:grpChg chg="mod">
          <ac:chgData name="Félix Egan" userId="3799b83a-be0e-4691-8b39-e1dda4d04cc5" providerId="ADAL" clId="{962223E4-1C19-4155-9FF0-13927DF3F286}" dt="2025-04-01T13:57:26.816" v="1990"/>
          <ac:grpSpMkLst>
            <pc:docMk/>
            <pc:sldMk cId="1429531165" sldId="330"/>
            <ac:grpSpMk id="36" creationId="{EA098719-5D38-DA91-B4D8-4628163F4BE0}"/>
          </ac:grpSpMkLst>
        </pc:grpChg>
        <pc:grpChg chg="mod">
          <ac:chgData name="Félix Egan" userId="3799b83a-be0e-4691-8b39-e1dda4d04cc5" providerId="ADAL" clId="{962223E4-1C19-4155-9FF0-13927DF3F286}" dt="2025-04-01T13:57:41.945" v="2005"/>
          <ac:grpSpMkLst>
            <pc:docMk/>
            <pc:sldMk cId="1429531165" sldId="330"/>
            <ac:grpSpMk id="51" creationId="{53727CEF-4D58-0DDC-306B-7BBA928401AD}"/>
          </ac:grpSpMkLst>
        </pc:grpChg>
        <pc:grpChg chg="del mod">
          <ac:chgData name="Félix Egan" userId="3799b83a-be0e-4691-8b39-e1dda4d04cc5" providerId="ADAL" clId="{962223E4-1C19-4155-9FF0-13927DF3F286}" dt="2025-04-01T13:58:08.116" v="2029"/>
          <ac:grpSpMkLst>
            <pc:docMk/>
            <pc:sldMk cId="1429531165" sldId="330"/>
            <ac:grpSpMk id="60" creationId="{2007B301-ED9D-6ED2-DDB4-F1546547DDA6}"/>
          </ac:grpSpMkLst>
        </pc:grpChg>
        <pc:grpChg chg="del mod">
          <ac:chgData name="Félix Egan" userId="3799b83a-be0e-4691-8b39-e1dda4d04cc5" providerId="ADAL" clId="{962223E4-1C19-4155-9FF0-13927DF3F286}" dt="2025-04-01T13:58:08.116" v="2029"/>
          <ac:grpSpMkLst>
            <pc:docMk/>
            <pc:sldMk cId="1429531165" sldId="330"/>
            <ac:grpSpMk id="75" creationId="{07150FAD-EC65-FD64-A779-6857019DBB87}"/>
          </ac:grpSpMkLst>
        </pc:grpChg>
        <pc:grpChg chg="del mod">
          <ac:chgData name="Félix Egan" userId="3799b83a-be0e-4691-8b39-e1dda4d04cc5" providerId="ADAL" clId="{962223E4-1C19-4155-9FF0-13927DF3F286}" dt="2025-04-01T14:11:43.022" v="2557"/>
          <ac:grpSpMkLst>
            <pc:docMk/>
            <pc:sldMk cId="1429531165" sldId="330"/>
            <ac:grpSpMk id="76" creationId="{D7274196-47A7-750F-D76A-1213656A6EA2}"/>
          </ac:grpSpMkLst>
        </pc:grpChg>
        <pc:grpChg chg="del mod">
          <ac:chgData name="Félix Egan" userId="3799b83a-be0e-4691-8b39-e1dda4d04cc5" providerId="ADAL" clId="{962223E4-1C19-4155-9FF0-13927DF3F286}" dt="2025-04-01T14:11:44.183" v="2558"/>
          <ac:grpSpMkLst>
            <pc:docMk/>
            <pc:sldMk cId="1429531165" sldId="330"/>
            <ac:grpSpMk id="80" creationId="{F9554ED8-C4D8-DB7E-096B-AEBF7082464E}"/>
          </ac:grpSpMkLst>
        </pc:grpChg>
        <pc:grpChg chg="mod">
          <ac:chgData name="Félix Egan" userId="3799b83a-be0e-4691-8b39-e1dda4d04cc5" providerId="ADAL" clId="{962223E4-1C19-4155-9FF0-13927DF3F286}" dt="2025-04-01T14:11:43.022" v="2557"/>
          <ac:grpSpMkLst>
            <pc:docMk/>
            <pc:sldMk cId="1429531165" sldId="330"/>
            <ac:grpSpMk id="81" creationId="{7BD4B6BD-5C04-8C8C-99A1-4D3ADA4622F7}"/>
          </ac:grpSpMkLst>
        </pc:grpChg>
        <pc:grpChg chg="del mod">
          <ac:chgData name="Félix Egan" userId="3799b83a-be0e-4691-8b39-e1dda4d04cc5" providerId="ADAL" clId="{962223E4-1C19-4155-9FF0-13927DF3F286}" dt="2025-04-01T14:11:57.130" v="2592"/>
          <ac:grpSpMkLst>
            <pc:docMk/>
            <pc:sldMk cId="1429531165" sldId="330"/>
            <ac:grpSpMk id="101" creationId="{E0233145-36BF-002A-853C-092636B74384}"/>
          </ac:grpSpMkLst>
        </pc:grpChg>
        <pc:grpChg chg="mod">
          <ac:chgData name="Félix Egan" userId="3799b83a-be0e-4691-8b39-e1dda4d04cc5" providerId="ADAL" clId="{962223E4-1C19-4155-9FF0-13927DF3F286}" dt="2025-04-01T14:11:53.781" v="2583"/>
          <ac:grpSpMkLst>
            <pc:docMk/>
            <pc:sldMk cId="1429531165" sldId="330"/>
            <ac:grpSpMk id="102" creationId="{E47E4111-8B34-BC43-0F8E-F0A80E67CCC6}"/>
          </ac:grpSpMkLst>
        </pc:grpChg>
        <pc:grpChg chg="mod">
          <ac:chgData name="Félix Egan" userId="3799b83a-be0e-4691-8b39-e1dda4d04cc5" providerId="ADAL" clId="{962223E4-1C19-4155-9FF0-13927DF3F286}" dt="2025-04-01T14:11:57.130" v="2592"/>
          <ac:grpSpMkLst>
            <pc:docMk/>
            <pc:sldMk cId="1429531165" sldId="330"/>
            <ac:grpSpMk id="111" creationId="{CF69FB10-2179-44CF-97AF-9588444020E2}"/>
          </ac:grpSpMkLst>
        </pc:grpChg>
        <pc:picChg chg="add mod">
          <ac:chgData name="Félix Egan" userId="3799b83a-be0e-4691-8b39-e1dda4d04cc5" providerId="ADAL" clId="{962223E4-1C19-4155-9FF0-13927DF3F286}" dt="2025-03-25T13:02:25.013" v="64" actId="27614"/>
          <ac:picMkLst>
            <pc:docMk/>
            <pc:sldMk cId="1429531165" sldId="330"/>
            <ac:picMk id="4" creationId="{573C6FB1-AD60-CEC8-7EF7-50F323D1EE40}"/>
          </ac:picMkLst>
        </pc:picChg>
        <pc:picChg chg="add mod">
          <ac:chgData name="Félix Egan" userId="3799b83a-be0e-4691-8b39-e1dda4d04cc5" providerId="ADAL" clId="{962223E4-1C19-4155-9FF0-13927DF3F286}" dt="2025-03-25T13:48:06.022" v="1037" actId="27614"/>
          <ac:picMkLst>
            <pc:docMk/>
            <pc:sldMk cId="1429531165" sldId="330"/>
            <ac:picMk id="6" creationId="{783C5B11-3584-B56C-53BE-4F912E1B1FBC}"/>
          </ac:picMkLst>
        </pc:picChg>
        <pc:picChg chg="add mod modCrop">
          <ac:chgData name="Félix Egan" userId="3799b83a-be0e-4691-8b39-e1dda4d04cc5" providerId="ADAL" clId="{962223E4-1C19-4155-9FF0-13927DF3F286}" dt="2025-03-25T13:53:53.044" v="1106" actId="14100"/>
          <ac:picMkLst>
            <pc:docMk/>
            <pc:sldMk cId="1429531165" sldId="330"/>
            <ac:picMk id="9" creationId="{A0FA781F-B55D-19F3-8BE7-73F9919C9DAD}"/>
          </ac:picMkLst>
        </pc:picChg>
        <pc:inkChg chg="add mod">
          <ac:chgData name="Félix Egan" userId="3799b83a-be0e-4691-8b39-e1dda4d04cc5" providerId="ADAL" clId="{962223E4-1C19-4155-9FF0-13927DF3F286}" dt="2025-04-01T13:57:06.808" v="1964"/>
          <ac:inkMkLst>
            <pc:docMk/>
            <pc:sldMk cId="1429531165" sldId="330"/>
            <ac:inkMk id="3" creationId="{8F0D7BCD-32F5-A540-7144-5244C18F9256}"/>
          </ac:inkMkLst>
        </pc:inkChg>
        <pc:inkChg chg="add mod">
          <ac:chgData name="Félix Egan" userId="3799b83a-be0e-4691-8b39-e1dda4d04cc5" providerId="ADAL" clId="{962223E4-1C19-4155-9FF0-13927DF3F286}" dt="2025-04-01T13:57:06.808" v="1964"/>
          <ac:inkMkLst>
            <pc:docMk/>
            <pc:sldMk cId="1429531165" sldId="330"/>
            <ac:inkMk id="5" creationId="{7F372C92-8C68-CAE6-2426-BEE29250426E}"/>
          </ac:inkMkLst>
        </pc:inkChg>
        <pc:inkChg chg="add mod">
          <ac:chgData name="Félix Egan" userId="3799b83a-be0e-4691-8b39-e1dda4d04cc5" providerId="ADAL" clId="{962223E4-1C19-4155-9FF0-13927DF3F286}" dt="2025-04-01T13:57:06.808" v="1964"/>
          <ac:inkMkLst>
            <pc:docMk/>
            <pc:sldMk cId="1429531165" sldId="330"/>
            <ac:inkMk id="7" creationId="{5E52D17C-D6A2-4B03-6138-0B791E05395B}"/>
          </ac:inkMkLst>
        </pc:inkChg>
        <pc:inkChg chg="add mod">
          <ac:chgData name="Félix Egan" userId="3799b83a-be0e-4691-8b39-e1dda4d04cc5" providerId="ADAL" clId="{962223E4-1C19-4155-9FF0-13927DF3F286}" dt="2025-04-01T13:57:06.808" v="1964"/>
          <ac:inkMkLst>
            <pc:docMk/>
            <pc:sldMk cId="1429531165" sldId="330"/>
            <ac:inkMk id="8" creationId="{711AA000-9DEF-5D6D-F271-05972AB51A65}"/>
          </ac:inkMkLst>
        </pc:inkChg>
        <pc:inkChg chg="add mod">
          <ac:chgData name="Félix Egan" userId="3799b83a-be0e-4691-8b39-e1dda4d04cc5" providerId="ADAL" clId="{962223E4-1C19-4155-9FF0-13927DF3F286}" dt="2025-04-01T13:57:06.808" v="1964"/>
          <ac:inkMkLst>
            <pc:docMk/>
            <pc:sldMk cId="1429531165" sldId="330"/>
            <ac:inkMk id="10" creationId="{97C9E123-45C0-5A53-E8A0-A5EC23AB3B88}"/>
          </ac:inkMkLst>
        </pc:inkChg>
        <pc:inkChg chg="add mod">
          <ac:chgData name="Félix Egan" userId="3799b83a-be0e-4691-8b39-e1dda4d04cc5" providerId="ADAL" clId="{962223E4-1C19-4155-9FF0-13927DF3F286}" dt="2025-04-01T13:57:06.808" v="1964"/>
          <ac:inkMkLst>
            <pc:docMk/>
            <pc:sldMk cId="1429531165" sldId="330"/>
            <ac:inkMk id="11" creationId="{7C06F95D-ABFD-3528-ECBF-350807C7D011}"/>
          </ac:inkMkLst>
        </pc:inkChg>
        <pc:inkChg chg="add del">
          <ac:chgData name="Félix Egan" userId="3799b83a-be0e-4691-8b39-e1dda4d04cc5" providerId="ADAL" clId="{962223E4-1C19-4155-9FF0-13927DF3F286}" dt="2025-04-01T13:57:09.274" v="1966"/>
          <ac:inkMkLst>
            <pc:docMk/>
            <pc:sldMk cId="1429531165" sldId="330"/>
            <ac:inkMk id="13" creationId="{E74458DC-89E3-A513-00A1-2C35D16BFE4C}"/>
          </ac:inkMkLst>
        </pc:inkChg>
        <pc:inkChg chg="add mod">
          <ac:chgData name="Félix Egan" userId="3799b83a-be0e-4691-8b39-e1dda4d04cc5" providerId="ADAL" clId="{962223E4-1C19-4155-9FF0-13927DF3F286}" dt="2025-04-01T13:57:12.561" v="1972"/>
          <ac:inkMkLst>
            <pc:docMk/>
            <pc:sldMk cId="1429531165" sldId="330"/>
            <ac:inkMk id="14" creationId="{4B3C92A6-D394-4BC7-ED13-AAB3FF4CA9DD}"/>
          </ac:inkMkLst>
        </pc:inkChg>
        <pc:inkChg chg="add mod">
          <ac:chgData name="Félix Egan" userId="3799b83a-be0e-4691-8b39-e1dda4d04cc5" providerId="ADAL" clId="{962223E4-1C19-4155-9FF0-13927DF3F286}" dt="2025-04-01T13:57:12.561" v="1972"/>
          <ac:inkMkLst>
            <pc:docMk/>
            <pc:sldMk cId="1429531165" sldId="330"/>
            <ac:inkMk id="15" creationId="{6097BE0D-FD2A-2C3D-D42F-CEFDFA479B54}"/>
          </ac:inkMkLst>
        </pc:inkChg>
        <pc:inkChg chg="add mod">
          <ac:chgData name="Félix Egan" userId="3799b83a-be0e-4691-8b39-e1dda4d04cc5" providerId="ADAL" clId="{962223E4-1C19-4155-9FF0-13927DF3F286}" dt="2025-04-01T13:57:12.561" v="1972"/>
          <ac:inkMkLst>
            <pc:docMk/>
            <pc:sldMk cId="1429531165" sldId="330"/>
            <ac:inkMk id="16" creationId="{3B91F361-38AF-378B-A8FE-09C23A0567AC}"/>
          </ac:inkMkLst>
        </pc:inkChg>
        <pc:inkChg chg="add mod">
          <ac:chgData name="Félix Egan" userId="3799b83a-be0e-4691-8b39-e1dda4d04cc5" providerId="ADAL" clId="{962223E4-1C19-4155-9FF0-13927DF3F286}" dt="2025-04-01T13:57:12.561" v="1972"/>
          <ac:inkMkLst>
            <pc:docMk/>
            <pc:sldMk cId="1429531165" sldId="330"/>
            <ac:inkMk id="17" creationId="{142F6C03-0D7D-61AF-A201-5C9307FA847F}"/>
          </ac:inkMkLst>
        </pc:inkChg>
        <pc:inkChg chg="add mod">
          <ac:chgData name="Félix Egan" userId="3799b83a-be0e-4691-8b39-e1dda4d04cc5" providerId="ADAL" clId="{962223E4-1C19-4155-9FF0-13927DF3F286}" dt="2025-04-01T13:57:12.561" v="1972"/>
          <ac:inkMkLst>
            <pc:docMk/>
            <pc:sldMk cId="1429531165" sldId="330"/>
            <ac:inkMk id="18" creationId="{8AA2E345-A2AD-08F0-8F2D-F8B838889F13}"/>
          </ac:inkMkLst>
        </pc:inkChg>
        <pc:inkChg chg="add mod">
          <ac:chgData name="Félix Egan" userId="3799b83a-be0e-4691-8b39-e1dda4d04cc5" providerId="ADAL" clId="{962223E4-1C19-4155-9FF0-13927DF3F286}" dt="2025-04-01T13:57:26.816" v="1990"/>
          <ac:inkMkLst>
            <pc:docMk/>
            <pc:sldMk cId="1429531165" sldId="330"/>
            <ac:inkMk id="20" creationId="{63A8DB7D-4EA2-2C3F-DFBB-68EF87851C5F}"/>
          </ac:inkMkLst>
        </pc:inkChg>
        <pc:inkChg chg="add mod">
          <ac:chgData name="Félix Egan" userId="3799b83a-be0e-4691-8b39-e1dda4d04cc5" providerId="ADAL" clId="{962223E4-1C19-4155-9FF0-13927DF3F286}" dt="2025-04-01T13:57:19.576" v="1976"/>
          <ac:inkMkLst>
            <pc:docMk/>
            <pc:sldMk cId="1429531165" sldId="330"/>
            <ac:inkMk id="21" creationId="{8C632D64-6898-BF60-8E01-8A0829697ACC}"/>
          </ac:inkMkLst>
        </pc:inkChg>
        <pc:inkChg chg="add mod">
          <ac:chgData name="Félix Egan" userId="3799b83a-be0e-4691-8b39-e1dda4d04cc5" providerId="ADAL" clId="{962223E4-1C19-4155-9FF0-13927DF3F286}" dt="2025-04-01T13:57:19.576" v="1976"/>
          <ac:inkMkLst>
            <pc:docMk/>
            <pc:sldMk cId="1429531165" sldId="330"/>
            <ac:inkMk id="22" creationId="{AE6DE24F-0D61-ED74-A8CA-ECC71191EB12}"/>
          </ac:inkMkLst>
        </pc:inkChg>
        <pc:inkChg chg="add mod">
          <ac:chgData name="Félix Egan" userId="3799b83a-be0e-4691-8b39-e1dda4d04cc5" providerId="ADAL" clId="{962223E4-1C19-4155-9FF0-13927DF3F286}" dt="2025-04-01T13:57:26.816" v="1990"/>
          <ac:inkMkLst>
            <pc:docMk/>
            <pc:sldMk cId="1429531165" sldId="330"/>
            <ac:inkMk id="24" creationId="{FF0BE308-CA15-7E40-F73D-BE039C47E392}"/>
          </ac:inkMkLst>
        </pc:inkChg>
        <pc:inkChg chg="add mod">
          <ac:chgData name="Félix Egan" userId="3799b83a-be0e-4691-8b39-e1dda4d04cc5" providerId="ADAL" clId="{962223E4-1C19-4155-9FF0-13927DF3F286}" dt="2025-04-01T13:57:26.816" v="1990"/>
          <ac:inkMkLst>
            <pc:docMk/>
            <pc:sldMk cId="1429531165" sldId="330"/>
            <ac:inkMk id="25" creationId="{32B24804-EE1C-0BB9-E73F-BAF4FEF32AE4}"/>
          </ac:inkMkLst>
        </pc:inkChg>
        <pc:inkChg chg="add">
          <ac:chgData name="Félix Egan" userId="3799b83a-be0e-4691-8b39-e1dda4d04cc5" providerId="ADAL" clId="{962223E4-1C19-4155-9FF0-13927DF3F286}" dt="2025-04-01T13:57:23.452" v="1980" actId="9405"/>
          <ac:inkMkLst>
            <pc:docMk/>
            <pc:sldMk cId="1429531165" sldId="330"/>
            <ac:inkMk id="26" creationId="{FC57378D-4D24-06F8-3F3B-638598908249}"/>
          </ac:inkMkLst>
        </pc:inkChg>
        <pc:inkChg chg="add mod">
          <ac:chgData name="Félix Egan" userId="3799b83a-be0e-4691-8b39-e1dda4d04cc5" providerId="ADAL" clId="{962223E4-1C19-4155-9FF0-13927DF3F286}" dt="2025-04-01T13:57:26.816" v="1990"/>
          <ac:inkMkLst>
            <pc:docMk/>
            <pc:sldMk cId="1429531165" sldId="330"/>
            <ac:inkMk id="27" creationId="{51E1DF30-DE72-31A4-4EC0-FB05D574DBA9}"/>
          </ac:inkMkLst>
        </pc:inkChg>
        <pc:inkChg chg="add mod">
          <ac:chgData name="Félix Egan" userId="3799b83a-be0e-4691-8b39-e1dda4d04cc5" providerId="ADAL" clId="{962223E4-1C19-4155-9FF0-13927DF3F286}" dt="2025-04-01T13:57:26.816" v="1990"/>
          <ac:inkMkLst>
            <pc:docMk/>
            <pc:sldMk cId="1429531165" sldId="330"/>
            <ac:inkMk id="28" creationId="{9E781ECA-F2B7-EFF0-86C3-129C975A8FB4}"/>
          </ac:inkMkLst>
        </pc:inkChg>
        <pc:inkChg chg="add mod">
          <ac:chgData name="Félix Egan" userId="3799b83a-be0e-4691-8b39-e1dda4d04cc5" providerId="ADAL" clId="{962223E4-1C19-4155-9FF0-13927DF3F286}" dt="2025-04-01T13:57:26.816" v="1990"/>
          <ac:inkMkLst>
            <pc:docMk/>
            <pc:sldMk cId="1429531165" sldId="330"/>
            <ac:inkMk id="29" creationId="{D74CF043-B3EE-02E4-8AC1-BF2B7A775AB7}"/>
          </ac:inkMkLst>
        </pc:inkChg>
        <pc:inkChg chg="add mod">
          <ac:chgData name="Félix Egan" userId="3799b83a-be0e-4691-8b39-e1dda4d04cc5" providerId="ADAL" clId="{962223E4-1C19-4155-9FF0-13927DF3F286}" dt="2025-04-01T13:57:26.816" v="1990"/>
          <ac:inkMkLst>
            <pc:docMk/>
            <pc:sldMk cId="1429531165" sldId="330"/>
            <ac:inkMk id="30" creationId="{733601BE-45A2-E760-9A89-FA6EE3E7528F}"/>
          </ac:inkMkLst>
        </pc:inkChg>
        <pc:inkChg chg="add">
          <ac:chgData name="Félix Egan" userId="3799b83a-be0e-4691-8b39-e1dda4d04cc5" providerId="ADAL" clId="{962223E4-1C19-4155-9FF0-13927DF3F286}" dt="2025-04-01T13:57:25.139" v="1985" actId="9405"/>
          <ac:inkMkLst>
            <pc:docMk/>
            <pc:sldMk cId="1429531165" sldId="330"/>
            <ac:inkMk id="31" creationId="{0AFD7E68-04C5-CF76-BC75-1D11A09D817F}"/>
          </ac:inkMkLst>
        </pc:inkChg>
        <pc:inkChg chg="add">
          <ac:chgData name="Félix Egan" userId="3799b83a-be0e-4691-8b39-e1dda4d04cc5" providerId="ADAL" clId="{962223E4-1C19-4155-9FF0-13927DF3F286}" dt="2025-04-01T13:57:25.449" v="1986" actId="9405"/>
          <ac:inkMkLst>
            <pc:docMk/>
            <pc:sldMk cId="1429531165" sldId="330"/>
            <ac:inkMk id="32" creationId="{045421C8-6D6E-7F2B-CBEB-9AB74BEA1BA4}"/>
          </ac:inkMkLst>
        </pc:inkChg>
        <pc:inkChg chg="add mod">
          <ac:chgData name="Félix Egan" userId="3799b83a-be0e-4691-8b39-e1dda4d04cc5" providerId="ADAL" clId="{962223E4-1C19-4155-9FF0-13927DF3F286}" dt="2025-04-01T13:57:26.816" v="1990"/>
          <ac:inkMkLst>
            <pc:docMk/>
            <pc:sldMk cId="1429531165" sldId="330"/>
            <ac:inkMk id="33" creationId="{C16F875F-BADF-16E2-4B61-0B4336C77684}"/>
          </ac:inkMkLst>
        </pc:inkChg>
        <pc:inkChg chg="add">
          <ac:chgData name="Félix Egan" userId="3799b83a-be0e-4691-8b39-e1dda4d04cc5" providerId="ADAL" clId="{962223E4-1C19-4155-9FF0-13927DF3F286}" dt="2025-04-01T13:57:25.780" v="1988" actId="9405"/>
          <ac:inkMkLst>
            <pc:docMk/>
            <pc:sldMk cId="1429531165" sldId="330"/>
            <ac:inkMk id="34" creationId="{C21BCE2E-0741-C771-D1A8-9E2C6C5823BA}"/>
          </ac:inkMkLst>
        </pc:inkChg>
        <pc:inkChg chg="add">
          <ac:chgData name="Félix Egan" userId="3799b83a-be0e-4691-8b39-e1dda4d04cc5" providerId="ADAL" clId="{962223E4-1C19-4155-9FF0-13927DF3F286}" dt="2025-04-01T13:57:26.304" v="1989" actId="9405"/>
          <ac:inkMkLst>
            <pc:docMk/>
            <pc:sldMk cId="1429531165" sldId="330"/>
            <ac:inkMk id="35" creationId="{C82899CA-8377-9CC0-CAEF-6CE6F907183C}"/>
          </ac:inkMkLst>
        </pc:inkChg>
        <pc:inkChg chg="add mod">
          <ac:chgData name="Félix Egan" userId="3799b83a-be0e-4691-8b39-e1dda4d04cc5" providerId="ADAL" clId="{962223E4-1C19-4155-9FF0-13927DF3F286}" dt="2025-04-01T13:57:41.945" v="2005"/>
          <ac:inkMkLst>
            <pc:docMk/>
            <pc:sldMk cId="1429531165" sldId="330"/>
            <ac:inkMk id="37" creationId="{F09BA3B7-52EB-A545-D14C-D7B76FCB68EA}"/>
          </ac:inkMkLst>
        </pc:inkChg>
        <pc:inkChg chg="add">
          <ac:chgData name="Félix Egan" userId="3799b83a-be0e-4691-8b39-e1dda4d04cc5" providerId="ADAL" clId="{962223E4-1C19-4155-9FF0-13927DF3F286}" dt="2025-04-01T13:57:34.827" v="1992" actId="9405"/>
          <ac:inkMkLst>
            <pc:docMk/>
            <pc:sldMk cId="1429531165" sldId="330"/>
            <ac:inkMk id="38" creationId="{5353568C-62EF-468E-0A67-1B4E2E2C5AD9}"/>
          </ac:inkMkLst>
        </pc:inkChg>
        <pc:inkChg chg="add mod">
          <ac:chgData name="Félix Egan" userId="3799b83a-be0e-4691-8b39-e1dda4d04cc5" providerId="ADAL" clId="{962223E4-1C19-4155-9FF0-13927DF3F286}" dt="2025-04-01T13:57:41.945" v="2005"/>
          <ac:inkMkLst>
            <pc:docMk/>
            <pc:sldMk cId="1429531165" sldId="330"/>
            <ac:inkMk id="39" creationId="{B896C900-9314-C953-067F-8305C011A6C5}"/>
          </ac:inkMkLst>
        </pc:inkChg>
        <pc:inkChg chg="add">
          <ac:chgData name="Félix Egan" userId="3799b83a-be0e-4691-8b39-e1dda4d04cc5" providerId="ADAL" clId="{962223E4-1C19-4155-9FF0-13927DF3F286}" dt="2025-04-01T13:57:36.923" v="1994" actId="9405"/>
          <ac:inkMkLst>
            <pc:docMk/>
            <pc:sldMk cId="1429531165" sldId="330"/>
            <ac:inkMk id="40" creationId="{EE984CC0-24BE-9AC2-7070-DF1376DED908}"/>
          </ac:inkMkLst>
        </pc:inkChg>
        <pc:inkChg chg="add mod">
          <ac:chgData name="Félix Egan" userId="3799b83a-be0e-4691-8b39-e1dda4d04cc5" providerId="ADAL" clId="{962223E4-1C19-4155-9FF0-13927DF3F286}" dt="2025-04-01T13:57:41.945" v="2005"/>
          <ac:inkMkLst>
            <pc:docMk/>
            <pc:sldMk cId="1429531165" sldId="330"/>
            <ac:inkMk id="41" creationId="{C885162E-17BA-195C-7CB0-86E3E5C08CA2}"/>
          </ac:inkMkLst>
        </pc:inkChg>
        <pc:inkChg chg="add mod">
          <ac:chgData name="Félix Egan" userId="3799b83a-be0e-4691-8b39-e1dda4d04cc5" providerId="ADAL" clId="{962223E4-1C19-4155-9FF0-13927DF3F286}" dt="2025-04-01T13:57:41.945" v="2005"/>
          <ac:inkMkLst>
            <pc:docMk/>
            <pc:sldMk cId="1429531165" sldId="330"/>
            <ac:inkMk id="42" creationId="{B5BE832B-26A2-48AB-016E-81C4A2CAE92E}"/>
          </ac:inkMkLst>
        </pc:inkChg>
        <pc:inkChg chg="add mod">
          <ac:chgData name="Félix Egan" userId="3799b83a-be0e-4691-8b39-e1dda4d04cc5" providerId="ADAL" clId="{962223E4-1C19-4155-9FF0-13927DF3F286}" dt="2025-04-01T13:57:41.945" v="2005"/>
          <ac:inkMkLst>
            <pc:docMk/>
            <pc:sldMk cId="1429531165" sldId="330"/>
            <ac:inkMk id="43" creationId="{1BFE93A0-039D-37E5-2DD9-9D12A3C2D1BF}"/>
          </ac:inkMkLst>
        </pc:inkChg>
        <pc:inkChg chg="add">
          <ac:chgData name="Félix Egan" userId="3799b83a-be0e-4691-8b39-e1dda4d04cc5" providerId="ADAL" clId="{962223E4-1C19-4155-9FF0-13927DF3F286}" dt="2025-04-01T13:57:38.657" v="1998" actId="9405"/>
          <ac:inkMkLst>
            <pc:docMk/>
            <pc:sldMk cId="1429531165" sldId="330"/>
            <ac:inkMk id="44" creationId="{CD6DD021-9E39-A21B-C1F6-3617C091893E}"/>
          </ac:inkMkLst>
        </pc:inkChg>
        <pc:inkChg chg="add mod">
          <ac:chgData name="Félix Egan" userId="3799b83a-be0e-4691-8b39-e1dda4d04cc5" providerId="ADAL" clId="{962223E4-1C19-4155-9FF0-13927DF3F286}" dt="2025-04-01T13:57:41.945" v="2005"/>
          <ac:inkMkLst>
            <pc:docMk/>
            <pc:sldMk cId="1429531165" sldId="330"/>
            <ac:inkMk id="45" creationId="{F0670AE4-7F34-400F-6A9F-C415E959EC3A}"/>
          </ac:inkMkLst>
        </pc:inkChg>
        <pc:inkChg chg="add">
          <ac:chgData name="Félix Egan" userId="3799b83a-be0e-4691-8b39-e1dda4d04cc5" providerId="ADAL" clId="{962223E4-1C19-4155-9FF0-13927DF3F286}" dt="2025-04-01T13:57:39.342" v="2000" actId="9405"/>
          <ac:inkMkLst>
            <pc:docMk/>
            <pc:sldMk cId="1429531165" sldId="330"/>
            <ac:inkMk id="46" creationId="{65A74A99-69FC-C945-EF56-4C8266281FC5}"/>
          </ac:inkMkLst>
        </pc:inkChg>
        <pc:inkChg chg="add mod">
          <ac:chgData name="Félix Egan" userId="3799b83a-be0e-4691-8b39-e1dda4d04cc5" providerId="ADAL" clId="{962223E4-1C19-4155-9FF0-13927DF3F286}" dt="2025-04-01T13:57:41.945" v="2005"/>
          <ac:inkMkLst>
            <pc:docMk/>
            <pc:sldMk cId="1429531165" sldId="330"/>
            <ac:inkMk id="47" creationId="{86E4C030-F3A9-70DE-69A7-7692FDA620EB}"/>
          </ac:inkMkLst>
        </pc:inkChg>
        <pc:inkChg chg="add">
          <ac:chgData name="Félix Egan" userId="3799b83a-be0e-4691-8b39-e1dda4d04cc5" providerId="ADAL" clId="{962223E4-1C19-4155-9FF0-13927DF3F286}" dt="2025-04-01T13:57:40.035" v="2002" actId="9405"/>
          <ac:inkMkLst>
            <pc:docMk/>
            <pc:sldMk cId="1429531165" sldId="330"/>
            <ac:inkMk id="48" creationId="{146D8B58-0E99-755D-97F0-B88E78AEEC4B}"/>
          </ac:inkMkLst>
        </pc:inkChg>
        <pc:inkChg chg="add mod">
          <ac:chgData name="Félix Egan" userId="3799b83a-be0e-4691-8b39-e1dda4d04cc5" providerId="ADAL" clId="{962223E4-1C19-4155-9FF0-13927DF3F286}" dt="2025-04-01T13:57:41.945" v="2005"/>
          <ac:inkMkLst>
            <pc:docMk/>
            <pc:sldMk cId="1429531165" sldId="330"/>
            <ac:inkMk id="49" creationId="{79664F46-E1EE-8B5F-BF2C-35B9579C3CA8}"/>
          </ac:inkMkLst>
        </pc:inkChg>
        <pc:inkChg chg="add mod">
          <ac:chgData name="Félix Egan" userId="3799b83a-be0e-4691-8b39-e1dda4d04cc5" providerId="ADAL" clId="{962223E4-1C19-4155-9FF0-13927DF3F286}" dt="2025-04-01T13:57:41.945" v="2005"/>
          <ac:inkMkLst>
            <pc:docMk/>
            <pc:sldMk cId="1429531165" sldId="330"/>
            <ac:inkMk id="50" creationId="{C3320F60-74A3-490F-BCCB-0C149CB1F67D}"/>
          </ac:inkMkLst>
        </pc:inkChg>
        <pc:inkChg chg="add mod">
          <ac:chgData name="Félix Egan" userId="3799b83a-be0e-4691-8b39-e1dda4d04cc5" providerId="ADAL" clId="{962223E4-1C19-4155-9FF0-13927DF3F286}" dt="2025-04-01T13:58:02.652" v="2014"/>
          <ac:inkMkLst>
            <pc:docMk/>
            <pc:sldMk cId="1429531165" sldId="330"/>
            <ac:inkMk id="52" creationId="{2C41D6CC-8392-C1B3-D31A-4D99A2AA7EAD}"/>
          </ac:inkMkLst>
        </pc:inkChg>
        <pc:inkChg chg="add mod">
          <ac:chgData name="Félix Egan" userId="3799b83a-be0e-4691-8b39-e1dda4d04cc5" providerId="ADAL" clId="{962223E4-1C19-4155-9FF0-13927DF3F286}" dt="2025-04-01T14:11:43.022" v="2557"/>
          <ac:inkMkLst>
            <pc:docMk/>
            <pc:sldMk cId="1429531165" sldId="330"/>
            <ac:inkMk id="53" creationId="{76E36F9C-C03A-DA90-42B1-E415AB5A2798}"/>
          </ac:inkMkLst>
        </pc:inkChg>
        <pc:inkChg chg="add mod">
          <ac:chgData name="Félix Egan" userId="3799b83a-be0e-4691-8b39-e1dda4d04cc5" providerId="ADAL" clId="{962223E4-1C19-4155-9FF0-13927DF3F286}" dt="2025-04-01T13:58:08.116" v="2029"/>
          <ac:inkMkLst>
            <pc:docMk/>
            <pc:sldMk cId="1429531165" sldId="330"/>
            <ac:inkMk id="54" creationId="{1354A9DD-D2E1-8DCE-E09C-1A42CB07422F}"/>
          </ac:inkMkLst>
        </pc:inkChg>
        <pc:inkChg chg="add mod">
          <ac:chgData name="Félix Egan" userId="3799b83a-be0e-4691-8b39-e1dda4d04cc5" providerId="ADAL" clId="{962223E4-1C19-4155-9FF0-13927DF3F286}" dt="2025-04-01T14:11:43.022" v="2557"/>
          <ac:inkMkLst>
            <pc:docMk/>
            <pc:sldMk cId="1429531165" sldId="330"/>
            <ac:inkMk id="55" creationId="{9B0CD4DD-F44D-B2F1-25D9-01789BEB8911}"/>
          </ac:inkMkLst>
        </pc:inkChg>
        <pc:inkChg chg="add mod">
          <ac:chgData name="Félix Egan" userId="3799b83a-be0e-4691-8b39-e1dda4d04cc5" providerId="ADAL" clId="{962223E4-1C19-4155-9FF0-13927DF3F286}" dt="2025-04-01T13:58:08.116" v="2029"/>
          <ac:inkMkLst>
            <pc:docMk/>
            <pc:sldMk cId="1429531165" sldId="330"/>
            <ac:inkMk id="56" creationId="{DE605353-759C-03A7-8A11-FACCF3B376DD}"/>
          </ac:inkMkLst>
        </pc:inkChg>
        <pc:inkChg chg="add mod">
          <ac:chgData name="Félix Egan" userId="3799b83a-be0e-4691-8b39-e1dda4d04cc5" providerId="ADAL" clId="{962223E4-1C19-4155-9FF0-13927DF3F286}" dt="2025-04-01T14:11:43.022" v="2557"/>
          <ac:inkMkLst>
            <pc:docMk/>
            <pc:sldMk cId="1429531165" sldId="330"/>
            <ac:inkMk id="57" creationId="{DBDE399E-B99A-8160-924B-C2E0BB836A9D}"/>
          </ac:inkMkLst>
        </pc:inkChg>
        <pc:inkChg chg="add mod">
          <ac:chgData name="Félix Egan" userId="3799b83a-be0e-4691-8b39-e1dda4d04cc5" providerId="ADAL" clId="{962223E4-1C19-4155-9FF0-13927DF3F286}" dt="2025-04-01T13:58:02.652" v="2014"/>
          <ac:inkMkLst>
            <pc:docMk/>
            <pc:sldMk cId="1429531165" sldId="330"/>
            <ac:inkMk id="58" creationId="{2C00BACC-54D9-7D6F-BC64-675E24C5055D}"/>
          </ac:inkMkLst>
        </pc:inkChg>
        <pc:inkChg chg="add mod">
          <ac:chgData name="Félix Egan" userId="3799b83a-be0e-4691-8b39-e1dda4d04cc5" providerId="ADAL" clId="{962223E4-1C19-4155-9FF0-13927DF3F286}" dt="2025-04-01T13:58:08.116" v="2029"/>
          <ac:inkMkLst>
            <pc:docMk/>
            <pc:sldMk cId="1429531165" sldId="330"/>
            <ac:inkMk id="59" creationId="{458EF64B-41EC-79E7-3DD0-275AFDD7CD19}"/>
          </ac:inkMkLst>
        </pc:inkChg>
        <pc:inkChg chg="add">
          <ac:chgData name="Félix Egan" userId="3799b83a-be0e-4691-8b39-e1dda4d04cc5" providerId="ADAL" clId="{962223E4-1C19-4155-9FF0-13927DF3F286}" dt="2025-04-01T13:58:02.654" v="2015" actId="9405"/>
          <ac:inkMkLst>
            <pc:docMk/>
            <pc:sldMk cId="1429531165" sldId="330"/>
            <ac:inkMk id="61" creationId="{2DCE938E-71E7-C689-85A3-28137895AF77}"/>
          </ac:inkMkLst>
        </pc:inkChg>
        <pc:inkChg chg="add">
          <ac:chgData name="Félix Egan" userId="3799b83a-be0e-4691-8b39-e1dda4d04cc5" providerId="ADAL" clId="{962223E4-1C19-4155-9FF0-13927DF3F286}" dt="2025-04-01T13:58:03.441" v="2016" actId="9405"/>
          <ac:inkMkLst>
            <pc:docMk/>
            <pc:sldMk cId="1429531165" sldId="330"/>
            <ac:inkMk id="62" creationId="{A23DCB02-564E-23DC-2B24-5A776A3E8F93}"/>
          </ac:inkMkLst>
        </pc:inkChg>
        <pc:inkChg chg="add">
          <ac:chgData name="Félix Egan" userId="3799b83a-be0e-4691-8b39-e1dda4d04cc5" providerId="ADAL" clId="{962223E4-1C19-4155-9FF0-13927DF3F286}" dt="2025-04-01T13:58:03.771" v="2017" actId="9405"/>
          <ac:inkMkLst>
            <pc:docMk/>
            <pc:sldMk cId="1429531165" sldId="330"/>
            <ac:inkMk id="63" creationId="{666F94F8-DC4A-C9B8-A276-DFF946122AA9}"/>
          </ac:inkMkLst>
        </pc:inkChg>
        <pc:inkChg chg="add">
          <ac:chgData name="Félix Egan" userId="3799b83a-be0e-4691-8b39-e1dda4d04cc5" providerId="ADAL" clId="{962223E4-1C19-4155-9FF0-13927DF3F286}" dt="2025-04-01T13:58:03.937" v="2018" actId="9405"/>
          <ac:inkMkLst>
            <pc:docMk/>
            <pc:sldMk cId="1429531165" sldId="330"/>
            <ac:inkMk id="64" creationId="{42E2EB12-3DCB-524A-6269-803DB639C5F4}"/>
          </ac:inkMkLst>
        </pc:inkChg>
        <pc:inkChg chg="add">
          <ac:chgData name="Félix Egan" userId="3799b83a-be0e-4691-8b39-e1dda4d04cc5" providerId="ADAL" clId="{962223E4-1C19-4155-9FF0-13927DF3F286}" dt="2025-04-01T13:58:04.088" v="2019" actId="9405"/>
          <ac:inkMkLst>
            <pc:docMk/>
            <pc:sldMk cId="1429531165" sldId="330"/>
            <ac:inkMk id="65" creationId="{073ED4BC-7EBD-0171-E88B-C8E905BBF178}"/>
          </ac:inkMkLst>
        </pc:inkChg>
        <pc:inkChg chg="add">
          <ac:chgData name="Félix Egan" userId="3799b83a-be0e-4691-8b39-e1dda4d04cc5" providerId="ADAL" clId="{962223E4-1C19-4155-9FF0-13927DF3F286}" dt="2025-04-01T13:58:04.259" v="2020" actId="9405"/>
          <ac:inkMkLst>
            <pc:docMk/>
            <pc:sldMk cId="1429531165" sldId="330"/>
            <ac:inkMk id="66" creationId="{4371DDE8-C4E5-5F52-D29C-65BE2298F9C6}"/>
          </ac:inkMkLst>
        </pc:inkChg>
        <pc:inkChg chg="add">
          <ac:chgData name="Félix Egan" userId="3799b83a-be0e-4691-8b39-e1dda4d04cc5" providerId="ADAL" clId="{962223E4-1C19-4155-9FF0-13927DF3F286}" dt="2025-04-01T13:58:04.882" v="2021" actId="9405"/>
          <ac:inkMkLst>
            <pc:docMk/>
            <pc:sldMk cId="1429531165" sldId="330"/>
            <ac:inkMk id="67" creationId="{54F9DEF4-2B03-DC74-5A03-F89461196309}"/>
          </ac:inkMkLst>
        </pc:inkChg>
        <pc:inkChg chg="add">
          <ac:chgData name="Félix Egan" userId="3799b83a-be0e-4691-8b39-e1dda4d04cc5" providerId="ADAL" clId="{962223E4-1C19-4155-9FF0-13927DF3F286}" dt="2025-04-01T13:58:05.392" v="2022" actId="9405"/>
          <ac:inkMkLst>
            <pc:docMk/>
            <pc:sldMk cId="1429531165" sldId="330"/>
            <ac:inkMk id="68" creationId="{2252B1A4-CB07-7CF2-0D9F-DA64AFBEF3E3}"/>
          </ac:inkMkLst>
        </pc:inkChg>
        <pc:inkChg chg="add mod">
          <ac:chgData name="Félix Egan" userId="3799b83a-be0e-4691-8b39-e1dda4d04cc5" providerId="ADAL" clId="{962223E4-1C19-4155-9FF0-13927DF3F286}" dt="2025-04-01T14:11:43.022" v="2557"/>
          <ac:inkMkLst>
            <pc:docMk/>
            <pc:sldMk cId="1429531165" sldId="330"/>
            <ac:inkMk id="69" creationId="{4BD6448A-6787-42C4-91BF-A6FFAFB0B125}"/>
          </ac:inkMkLst>
        </pc:inkChg>
        <pc:inkChg chg="add">
          <ac:chgData name="Félix Egan" userId="3799b83a-be0e-4691-8b39-e1dda4d04cc5" providerId="ADAL" clId="{962223E4-1C19-4155-9FF0-13927DF3F286}" dt="2025-04-01T13:58:06.091" v="2024" actId="9405"/>
          <ac:inkMkLst>
            <pc:docMk/>
            <pc:sldMk cId="1429531165" sldId="330"/>
            <ac:inkMk id="70" creationId="{5F8A2669-1F67-F8F1-68D0-F0A813D469BD}"/>
          </ac:inkMkLst>
        </pc:inkChg>
        <pc:inkChg chg="add">
          <ac:chgData name="Félix Egan" userId="3799b83a-be0e-4691-8b39-e1dda4d04cc5" providerId="ADAL" clId="{962223E4-1C19-4155-9FF0-13927DF3F286}" dt="2025-04-01T13:58:06.258" v="2025" actId="9405"/>
          <ac:inkMkLst>
            <pc:docMk/>
            <pc:sldMk cId="1429531165" sldId="330"/>
            <ac:inkMk id="71" creationId="{15798325-16D6-1696-221B-E88CFCFF5752}"/>
          </ac:inkMkLst>
        </pc:inkChg>
        <pc:inkChg chg="add">
          <ac:chgData name="Félix Egan" userId="3799b83a-be0e-4691-8b39-e1dda4d04cc5" providerId="ADAL" clId="{962223E4-1C19-4155-9FF0-13927DF3F286}" dt="2025-04-01T13:58:06.530" v="2026" actId="9405"/>
          <ac:inkMkLst>
            <pc:docMk/>
            <pc:sldMk cId="1429531165" sldId="330"/>
            <ac:inkMk id="72" creationId="{B1A0512B-F654-F7E4-653C-5BC2A67D3600}"/>
          </ac:inkMkLst>
        </pc:inkChg>
        <pc:inkChg chg="add">
          <ac:chgData name="Félix Egan" userId="3799b83a-be0e-4691-8b39-e1dda4d04cc5" providerId="ADAL" clId="{962223E4-1C19-4155-9FF0-13927DF3F286}" dt="2025-04-01T13:58:06.849" v="2027" actId="9405"/>
          <ac:inkMkLst>
            <pc:docMk/>
            <pc:sldMk cId="1429531165" sldId="330"/>
            <ac:inkMk id="73" creationId="{5FE61C9A-400B-1169-209C-87F4CF128B67}"/>
          </ac:inkMkLst>
        </pc:inkChg>
        <pc:inkChg chg="add">
          <ac:chgData name="Félix Egan" userId="3799b83a-be0e-4691-8b39-e1dda4d04cc5" providerId="ADAL" clId="{962223E4-1C19-4155-9FF0-13927DF3F286}" dt="2025-04-01T13:58:07.181" v="2028" actId="9405"/>
          <ac:inkMkLst>
            <pc:docMk/>
            <pc:sldMk cId="1429531165" sldId="330"/>
            <ac:inkMk id="74" creationId="{CC64F32B-B6A6-74B1-BCF3-349B9E8D1F15}"/>
          </ac:inkMkLst>
        </pc:inkChg>
        <pc:inkChg chg="add mod">
          <ac:chgData name="Félix Egan" userId="3799b83a-be0e-4691-8b39-e1dda4d04cc5" providerId="ADAL" clId="{962223E4-1C19-4155-9FF0-13927DF3F286}" dt="2025-04-01T14:11:43.022" v="2557"/>
          <ac:inkMkLst>
            <pc:docMk/>
            <pc:sldMk cId="1429531165" sldId="330"/>
            <ac:inkMk id="77" creationId="{4F1DD093-4064-16F8-7FD4-DA7DCC75A0E6}"/>
          </ac:inkMkLst>
        </pc:inkChg>
        <pc:inkChg chg="add del mod">
          <ac:chgData name="Félix Egan" userId="3799b83a-be0e-4691-8b39-e1dda4d04cc5" providerId="ADAL" clId="{962223E4-1C19-4155-9FF0-13927DF3F286}" dt="2025-04-01T14:11:44.185" v="2559"/>
          <ac:inkMkLst>
            <pc:docMk/>
            <pc:sldMk cId="1429531165" sldId="330"/>
            <ac:inkMk id="78" creationId="{47E0AB71-F0F5-74A7-A9D5-495468E2061B}"/>
          </ac:inkMkLst>
        </pc:inkChg>
        <pc:inkChg chg="add del mod">
          <ac:chgData name="Félix Egan" userId="3799b83a-be0e-4691-8b39-e1dda4d04cc5" providerId="ADAL" clId="{962223E4-1C19-4155-9FF0-13927DF3F286}" dt="2025-04-01T14:11:44.183" v="2558"/>
          <ac:inkMkLst>
            <pc:docMk/>
            <pc:sldMk cId="1429531165" sldId="330"/>
            <ac:inkMk id="79" creationId="{1011F481-3DB3-271C-85E4-759D83BF296A}"/>
          </ac:inkMkLst>
        </pc:inkChg>
        <pc:inkChg chg="add mod">
          <ac:chgData name="Félix Egan" userId="3799b83a-be0e-4691-8b39-e1dda4d04cc5" providerId="ADAL" clId="{962223E4-1C19-4155-9FF0-13927DF3F286}" dt="2025-04-01T14:11:53.781" v="2583"/>
          <ac:inkMkLst>
            <pc:docMk/>
            <pc:sldMk cId="1429531165" sldId="330"/>
            <ac:inkMk id="82" creationId="{426C1CD5-F5D7-81BE-A7E5-29BA02D858CB}"/>
          </ac:inkMkLst>
        </pc:inkChg>
        <pc:inkChg chg="add mod">
          <ac:chgData name="Félix Egan" userId="3799b83a-be0e-4691-8b39-e1dda4d04cc5" providerId="ADAL" clId="{962223E4-1C19-4155-9FF0-13927DF3F286}" dt="2025-04-01T14:11:53.781" v="2583"/>
          <ac:inkMkLst>
            <pc:docMk/>
            <pc:sldMk cId="1429531165" sldId="330"/>
            <ac:inkMk id="83" creationId="{7D77DB70-415C-7C44-366A-A35EDB2AB023}"/>
          </ac:inkMkLst>
        </pc:inkChg>
        <pc:inkChg chg="add">
          <ac:chgData name="Félix Egan" userId="3799b83a-be0e-4691-8b39-e1dda4d04cc5" providerId="ADAL" clId="{962223E4-1C19-4155-9FF0-13927DF3F286}" dt="2025-04-01T14:11:45.869" v="2562" actId="9405"/>
          <ac:inkMkLst>
            <pc:docMk/>
            <pc:sldMk cId="1429531165" sldId="330"/>
            <ac:inkMk id="84" creationId="{51A69B0D-7819-1E3B-D2FF-6E2CA8139261}"/>
          </ac:inkMkLst>
        </pc:inkChg>
        <pc:inkChg chg="add">
          <ac:chgData name="Félix Egan" userId="3799b83a-be0e-4691-8b39-e1dda4d04cc5" providerId="ADAL" clId="{962223E4-1C19-4155-9FF0-13927DF3F286}" dt="2025-04-01T14:11:45.987" v="2563" actId="9405"/>
          <ac:inkMkLst>
            <pc:docMk/>
            <pc:sldMk cId="1429531165" sldId="330"/>
            <ac:inkMk id="85" creationId="{D16BA2C3-C2E1-1CA8-4191-21E163A107A4}"/>
          </ac:inkMkLst>
        </pc:inkChg>
        <pc:inkChg chg="add">
          <ac:chgData name="Félix Egan" userId="3799b83a-be0e-4691-8b39-e1dda4d04cc5" providerId="ADAL" clId="{962223E4-1C19-4155-9FF0-13927DF3F286}" dt="2025-04-01T14:11:46.359" v="2564" actId="9405"/>
          <ac:inkMkLst>
            <pc:docMk/>
            <pc:sldMk cId="1429531165" sldId="330"/>
            <ac:inkMk id="86" creationId="{18273A98-023C-1AE5-4FDE-D288A9F5D2E8}"/>
          </ac:inkMkLst>
        </pc:inkChg>
        <pc:inkChg chg="add mod">
          <ac:chgData name="Félix Egan" userId="3799b83a-be0e-4691-8b39-e1dda4d04cc5" providerId="ADAL" clId="{962223E4-1C19-4155-9FF0-13927DF3F286}" dt="2025-04-01T14:11:53.781" v="2583"/>
          <ac:inkMkLst>
            <pc:docMk/>
            <pc:sldMk cId="1429531165" sldId="330"/>
            <ac:inkMk id="87" creationId="{33B156EA-39F2-9AEB-BB4F-AEAF2071A5BE}"/>
          </ac:inkMkLst>
        </pc:inkChg>
        <pc:inkChg chg="add">
          <ac:chgData name="Félix Egan" userId="3799b83a-be0e-4691-8b39-e1dda4d04cc5" providerId="ADAL" clId="{962223E4-1C19-4155-9FF0-13927DF3F286}" dt="2025-04-01T14:11:46.938" v="2566" actId="9405"/>
          <ac:inkMkLst>
            <pc:docMk/>
            <pc:sldMk cId="1429531165" sldId="330"/>
            <ac:inkMk id="88" creationId="{4DEB567C-FB2E-EEE5-76AF-99A858E1F4EA}"/>
          </ac:inkMkLst>
        </pc:inkChg>
        <pc:inkChg chg="add mod">
          <ac:chgData name="Félix Egan" userId="3799b83a-be0e-4691-8b39-e1dda4d04cc5" providerId="ADAL" clId="{962223E4-1C19-4155-9FF0-13927DF3F286}" dt="2025-04-01T14:11:53.781" v="2583"/>
          <ac:inkMkLst>
            <pc:docMk/>
            <pc:sldMk cId="1429531165" sldId="330"/>
            <ac:inkMk id="89" creationId="{5191B508-E9FC-72C5-E762-7549F47756C0}"/>
          </ac:inkMkLst>
        </pc:inkChg>
        <pc:inkChg chg="add">
          <ac:chgData name="Félix Egan" userId="3799b83a-be0e-4691-8b39-e1dda4d04cc5" providerId="ADAL" clId="{962223E4-1C19-4155-9FF0-13927DF3F286}" dt="2025-04-01T14:11:47.761" v="2568" actId="9405"/>
          <ac:inkMkLst>
            <pc:docMk/>
            <pc:sldMk cId="1429531165" sldId="330"/>
            <ac:inkMk id="90" creationId="{45E955C4-FCD1-166F-DF6E-7630E3B9CE75}"/>
          </ac:inkMkLst>
        </pc:inkChg>
        <pc:inkChg chg="add mod">
          <ac:chgData name="Félix Egan" userId="3799b83a-be0e-4691-8b39-e1dda4d04cc5" providerId="ADAL" clId="{962223E4-1C19-4155-9FF0-13927DF3F286}" dt="2025-04-01T14:11:53.781" v="2583"/>
          <ac:inkMkLst>
            <pc:docMk/>
            <pc:sldMk cId="1429531165" sldId="330"/>
            <ac:inkMk id="91" creationId="{9728E046-87A6-8102-2DB9-820EF004AB92}"/>
          </ac:inkMkLst>
        </pc:inkChg>
        <pc:inkChg chg="add">
          <ac:chgData name="Félix Egan" userId="3799b83a-be0e-4691-8b39-e1dda4d04cc5" providerId="ADAL" clId="{962223E4-1C19-4155-9FF0-13927DF3F286}" dt="2025-04-01T14:11:48.574" v="2570" actId="9405"/>
          <ac:inkMkLst>
            <pc:docMk/>
            <pc:sldMk cId="1429531165" sldId="330"/>
            <ac:inkMk id="92" creationId="{5DC44DCE-DC78-D62C-5E5C-303DAA4F46B6}"/>
          </ac:inkMkLst>
        </pc:inkChg>
        <pc:inkChg chg="add mod">
          <ac:chgData name="Félix Egan" userId="3799b83a-be0e-4691-8b39-e1dda4d04cc5" providerId="ADAL" clId="{962223E4-1C19-4155-9FF0-13927DF3F286}" dt="2025-04-01T14:11:53.781" v="2583"/>
          <ac:inkMkLst>
            <pc:docMk/>
            <pc:sldMk cId="1429531165" sldId="330"/>
            <ac:inkMk id="93" creationId="{046F89D1-8CBA-9D2F-6DFC-4B5534C02AE7}"/>
          </ac:inkMkLst>
        </pc:inkChg>
        <pc:inkChg chg="add">
          <ac:chgData name="Félix Egan" userId="3799b83a-be0e-4691-8b39-e1dda4d04cc5" providerId="ADAL" clId="{962223E4-1C19-4155-9FF0-13927DF3F286}" dt="2025-04-01T14:11:50.235" v="2572" actId="9405"/>
          <ac:inkMkLst>
            <pc:docMk/>
            <pc:sldMk cId="1429531165" sldId="330"/>
            <ac:inkMk id="94" creationId="{F8F0E46D-BF86-3025-28AF-68BD2271AAD4}"/>
          </ac:inkMkLst>
        </pc:inkChg>
        <pc:inkChg chg="add mod">
          <ac:chgData name="Félix Egan" userId="3799b83a-be0e-4691-8b39-e1dda4d04cc5" providerId="ADAL" clId="{962223E4-1C19-4155-9FF0-13927DF3F286}" dt="2025-04-01T14:11:57.130" v="2592"/>
          <ac:inkMkLst>
            <pc:docMk/>
            <pc:sldMk cId="1429531165" sldId="330"/>
            <ac:inkMk id="95" creationId="{FDC33305-F1C3-D7F6-CC41-B539532F39EA}"/>
          </ac:inkMkLst>
        </pc:inkChg>
        <pc:inkChg chg="add mod">
          <ac:chgData name="Félix Egan" userId="3799b83a-be0e-4691-8b39-e1dda4d04cc5" providerId="ADAL" clId="{962223E4-1C19-4155-9FF0-13927DF3F286}" dt="2025-04-01T14:11:57.130" v="2592"/>
          <ac:inkMkLst>
            <pc:docMk/>
            <pc:sldMk cId="1429531165" sldId="330"/>
            <ac:inkMk id="96" creationId="{BEEBC08F-EBE3-DB8E-BF7C-3E0AC0AC7D8F}"/>
          </ac:inkMkLst>
        </pc:inkChg>
        <pc:inkChg chg="add del">
          <ac:chgData name="Félix Egan" userId="3799b83a-be0e-4691-8b39-e1dda4d04cc5" providerId="ADAL" clId="{962223E4-1C19-4155-9FF0-13927DF3F286}" dt="2025-04-01T14:11:53.472" v="2579"/>
          <ac:inkMkLst>
            <pc:docMk/>
            <pc:sldMk cId="1429531165" sldId="330"/>
            <ac:inkMk id="97" creationId="{B9A85E33-121B-135B-8960-94CECAD4DAD6}"/>
          </ac:inkMkLst>
        </pc:inkChg>
        <pc:inkChg chg="add del">
          <ac:chgData name="Félix Egan" userId="3799b83a-be0e-4691-8b39-e1dda4d04cc5" providerId="ADAL" clId="{962223E4-1C19-4155-9FF0-13927DF3F286}" dt="2025-04-01T14:11:53.472" v="2581"/>
          <ac:inkMkLst>
            <pc:docMk/>
            <pc:sldMk cId="1429531165" sldId="330"/>
            <ac:inkMk id="98" creationId="{5E33A0CE-26E1-87A3-022E-F6B98D785D5D}"/>
          </ac:inkMkLst>
        </pc:inkChg>
        <pc:inkChg chg="add del">
          <ac:chgData name="Félix Egan" userId="3799b83a-be0e-4691-8b39-e1dda4d04cc5" providerId="ADAL" clId="{962223E4-1C19-4155-9FF0-13927DF3F286}" dt="2025-04-01T14:11:53.472" v="2582"/>
          <ac:inkMkLst>
            <pc:docMk/>
            <pc:sldMk cId="1429531165" sldId="330"/>
            <ac:inkMk id="99" creationId="{B2DAFB14-B75B-D9F0-0DA7-5F49FBF2AE30}"/>
          </ac:inkMkLst>
        </pc:inkChg>
        <pc:inkChg chg="add del">
          <ac:chgData name="Félix Egan" userId="3799b83a-be0e-4691-8b39-e1dda4d04cc5" providerId="ADAL" clId="{962223E4-1C19-4155-9FF0-13927DF3F286}" dt="2025-04-01T14:11:53.472" v="2580"/>
          <ac:inkMkLst>
            <pc:docMk/>
            <pc:sldMk cId="1429531165" sldId="330"/>
            <ac:inkMk id="100" creationId="{9D9D9291-D6E6-8C66-55B1-AD3C48C93462}"/>
          </ac:inkMkLst>
        </pc:inkChg>
        <pc:inkChg chg="add mod">
          <ac:chgData name="Félix Egan" userId="3799b83a-be0e-4691-8b39-e1dda4d04cc5" providerId="ADAL" clId="{962223E4-1C19-4155-9FF0-13927DF3F286}" dt="2025-04-01T14:11:57.130" v="2592"/>
          <ac:inkMkLst>
            <pc:docMk/>
            <pc:sldMk cId="1429531165" sldId="330"/>
            <ac:inkMk id="103" creationId="{253CDC50-38D5-9ED0-BCF7-EAF0433F4A7D}"/>
          </ac:inkMkLst>
        </pc:inkChg>
        <pc:inkChg chg="add">
          <ac:chgData name="Félix Egan" userId="3799b83a-be0e-4691-8b39-e1dda4d04cc5" providerId="ADAL" clId="{962223E4-1C19-4155-9FF0-13927DF3F286}" dt="2025-04-01T14:11:55.095" v="2585" actId="9405"/>
          <ac:inkMkLst>
            <pc:docMk/>
            <pc:sldMk cId="1429531165" sldId="330"/>
            <ac:inkMk id="104" creationId="{1DBB9061-854D-99D1-751B-BD377ACC1A03}"/>
          </ac:inkMkLst>
        </pc:inkChg>
        <pc:inkChg chg="add mod">
          <ac:chgData name="Félix Egan" userId="3799b83a-be0e-4691-8b39-e1dda4d04cc5" providerId="ADAL" clId="{962223E4-1C19-4155-9FF0-13927DF3F286}" dt="2025-04-01T14:11:57.130" v="2592"/>
          <ac:inkMkLst>
            <pc:docMk/>
            <pc:sldMk cId="1429531165" sldId="330"/>
            <ac:inkMk id="105" creationId="{F74F52D4-0DC4-5372-D8CA-9CB12D7C4740}"/>
          </ac:inkMkLst>
        </pc:inkChg>
        <pc:inkChg chg="add mod">
          <ac:chgData name="Félix Egan" userId="3799b83a-be0e-4691-8b39-e1dda4d04cc5" providerId="ADAL" clId="{962223E4-1C19-4155-9FF0-13927DF3F286}" dt="2025-04-01T14:11:57.130" v="2592"/>
          <ac:inkMkLst>
            <pc:docMk/>
            <pc:sldMk cId="1429531165" sldId="330"/>
            <ac:inkMk id="106" creationId="{42F0989D-30F5-36A3-06DF-462E6808880C}"/>
          </ac:inkMkLst>
        </pc:inkChg>
        <pc:inkChg chg="add">
          <ac:chgData name="Félix Egan" userId="3799b83a-be0e-4691-8b39-e1dda4d04cc5" providerId="ADAL" clId="{962223E4-1C19-4155-9FF0-13927DF3F286}" dt="2025-04-01T14:11:55.601" v="2588" actId="9405"/>
          <ac:inkMkLst>
            <pc:docMk/>
            <pc:sldMk cId="1429531165" sldId="330"/>
            <ac:inkMk id="107" creationId="{D65B9589-19C8-07F7-8938-4586C0FC4E51}"/>
          </ac:inkMkLst>
        </pc:inkChg>
        <pc:inkChg chg="add mod">
          <ac:chgData name="Félix Egan" userId="3799b83a-be0e-4691-8b39-e1dda4d04cc5" providerId="ADAL" clId="{962223E4-1C19-4155-9FF0-13927DF3F286}" dt="2025-04-01T14:11:57.130" v="2592"/>
          <ac:inkMkLst>
            <pc:docMk/>
            <pc:sldMk cId="1429531165" sldId="330"/>
            <ac:inkMk id="108" creationId="{F64A7508-6DC8-16A7-705A-FE26CDFC5942}"/>
          </ac:inkMkLst>
        </pc:inkChg>
        <pc:inkChg chg="add mod">
          <ac:chgData name="Félix Egan" userId="3799b83a-be0e-4691-8b39-e1dda4d04cc5" providerId="ADAL" clId="{962223E4-1C19-4155-9FF0-13927DF3F286}" dt="2025-04-01T14:11:57.130" v="2592"/>
          <ac:inkMkLst>
            <pc:docMk/>
            <pc:sldMk cId="1429531165" sldId="330"/>
            <ac:inkMk id="109" creationId="{C2DA01C4-19E4-0C0D-B8AD-2684C10B369A}"/>
          </ac:inkMkLst>
        </pc:inkChg>
        <pc:inkChg chg="add mod">
          <ac:chgData name="Félix Egan" userId="3799b83a-be0e-4691-8b39-e1dda4d04cc5" providerId="ADAL" clId="{962223E4-1C19-4155-9FF0-13927DF3F286}" dt="2025-04-01T14:11:57.130" v="2592"/>
          <ac:inkMkLst>
            <pc:docMk/>
            <pc:sldMk cId="1429531165" sldId="330"/>
            <ac:inkMk id="110" creationId="{DB8B1A33-59BE-587D-E794-568EA272F9DD}"/>
          </ac:inkMkLst>
        </pc:inkChg>
      </pc:sldChg>
      <pc:sldChg chg="del">
        <pc:chgData name="Félix Egan" userId="3799b83a-be0e-4691-8b39-e1dda4d04cc5" providerId="ADAL" clId="{962223E4-1C19-4155-9FF0-13927DF3F286}" dt="2025-03-25T12:57:33.731" v="8" actId="47"/>
        <pc:sldMkLst>
          <pc:docMk/>
          <pc:sldMk cId="0" sldId="331"/>
        </pc:sldMkLst>
      </pc:sldChg>
      <pc:sldChg chg="addSp delSp modSp new mod">
        <pc:chgData name="Félix Egan" userId="3799b83a-be0e-4691-8b39-e1dda4d04cc5" providerId="ADAL" clId="{962223E4-1C19-4155-9FF0-13927DF3F286}" dt="2025-04-01T13:58:55.101" v="2099"/>
        <pc:sldMkLst>
          <pc:docMk/>
          <pc:sldMk cId="1825513465" sldId="331"/>
        </pc:sldMkLst>
        <pc:grpChg chg="mod">
          <ac:chgData name="Félix Egan" userId="3799b83a-be0e-4691-8b39-e1dda4d04cc5" providerId="ADAL" clId="{962223E4-1C19-4155-9FF0-13927DF3F286}" dt="2025-04-01T13:58:31.940" v="2037"/>
          <ac:grpSpMkLst>
            <pc:docMk/>
            <pc:sldMk cId="1825513465" sldId="331"/>
            <ac:grpSpMk id="12" creationId="{0B5582DD-CB29-3E17-2ADC-13405F63FCFF}"/>
          </ac:grpSpMkLst>
        </pc:grpChg>
        <pc:grpChg chg="del mod">
          <ac:chgData name="Félix Egan" userId="3799b83a-be0e-4691-8b39-e1dda4d04cc5" providerId="ADAL" clId="{962223E4-1C19-4155-9FF0-13927DF3F286}" dt="2025-04-01T13:58:40.667" v="2060"/>
          <ac:grpSpMkLst>
            <pc:docMk/>
            <pc:sldMk cId="1825513465" sldId="331"/>
            <ac:grpSpMk id="35" creationId="{F1E29F76-0C10-CD1C-2F91-19AE9C4899B5}"/>
          </ac:grpSpMkLst>
        </pc:grpChg>
        <pc:grpChg chg="mod">
          <ac:chgData name="Félix Egan" userId="3799b83a-be0e-4691-8b39-e1dda4d04cc5" providerId="ADAL" clId="{962223E4-1C19-4155-9FF0-13927DF3F286}" dt="2025-04-01T13:58:40.667" v="2060"/>
          <ac:grpSpMkLst>
            <pc:docMk/>
            <pc:sldMk cId="1825513465" sldId="331"/>
            <ac:grpSpMk id="36" creationId="{0B3966E8-915B-9F0F-27E4-131369187E50}"/>
          </ac:grpSpMkLst>
        </pc:grpChg>
        <pc:grpChg chg="mod">
          <ac:chgData name="Félix Egan" userId="3799b83a-be0e-4691-8b39-e1dda4d04cc5" providerId="ADAL" clId="{962223E4-1C19-4155-9FF0-13927DF3F286}" dt="2025-04-01T13:58:40.667" v="2060"/>
          <ac:grpSpMkLst>
            <pc:docMk/>
            <pc:sldMk cId="1825513465" sldId="331"/>
            <ac:grpSpMk id="37" creationId="{5DE21EEC-F19F-17AA-ED20-9B1F3114076B}"/>
          </ac:grpSpMkLst>
        </pc:grpChg>
        <pc:grpChg chg="mod">
          <ac:chgData name="Félix Egan" userId="3799b83a-be0e-4691-8b39-e1dda4d04cc5" providerId="ADAL" clId="{962223E4-1C19-4155-9FF0-13927DF3F286}" dt="2025-04-01T13:58:40.667" v="2060"/>
          <ac:grpSpMkLst>
            <pc:docMk/>
            <pc:sldMk cId="1825513465" sldId="331"/>
            <ac:grpSpMk id="38" creationId="{189CA77F-A629-4144-154F-A7DD50984CD5}"/>
          </ac:grpSpMkLst>
        </pc:grpChg>
        <pc:grpChg chg="del mod">
          <ac:chgData name="Félix Egan" userId="3799b83a-be0e-4691-8b39-e1dda4d04cc5" providerId="ADAL" clId="{962223E4-1C19-4155-9FF0-13927DF3F286}" dt="2025-04-01T13:58:55.101" v="2099"/>
          <ac:grpSpMkLst>
            <pc:docMk/>
            <pc:sldMk cId="1825513465" sldId="331"/>
            <ac:grpSpMk id="77" creationId="{B2E55C65-790D-E40D-289F-5F8C8CFC2640}"/>
          </ac:grpSpMkLst>
        </pc:grpChg>
        <pc:grpChg chg="mod">
          <ac:chgData name="Félix Egan" userId="3799b83a-be0e-4691-8b39-e1dda4d04cc5" providerId="ADAL" clId="{962223E4-1C19-4155-9FF0-13927DF3F286}" dt="2025-04-01T13:58:55.101" v="2099"/>
          <ac:grpSpMkLst>
            <pc:docMk/>
            <pc:sldMk cId="1825513465" sldId="331"/>
            <ac:grpSpMk id="78" creationId="{84B0909F-3120-F2E6-D63B-BA3148202D42}"/>
          </ac:grpSpMkLst>
        </pc:grpChg>
        <pc:grpChg chg="del mod">
          <ac:chgData name="Félix Egan" userId="3799b83a-be0e-4691-8b39-e1dda4d04cc5" providerId="ADAL" clId="{962223E4-1C19-4155-9FF0-13927DF3F286}" dt="2025-04-01T13:58:55.101" v="2099"/>
          <ac:grpSpMkLst>
            <pc:docMk/>
            <pc:sldMk cId="1825513465" sldId="331"/>
            <ac:grpSpMk id="79" creationId="{B55533A2-D305-54D2-B344-1332444DDDD6}"/>
          </ac:grpSpMkLst>
        </pc:grpChg>
        <pc:grpChg chg="mod">
          <ac:chgData name="Félix Egan" userId="3799b83a-be0e-4691-8b39-e1dda4d04cc5" providerId="ADAL" clId="{962223E4-1C19-4155-9FF0-13927DF3F286}" dt="2025-04-01T13:58:55.101" v="2099"/>
          <ac:grpSpMkLst>
            <pc:docMk/>
            <pc:sldMk cId="1825513465" sldId="331"/>
            <ac:grpSpMk id="80" creationId="{CECAD6C2-7802-8917-5BEF-EBADD8F5F7EB}"/>
          </ac:grpSpMkLst>
        </pc:grpChg>
        <pc:grpChg chg="mod">
          <ac:chgData name="Félix Egan" userId="3799b83a-be0e-4691-8b39-e1dda4d04cc5" providerId="ADAL" clId="{962223E4-1C19-4155-9FF0-13927DF3F286}" dt="2025-04-01T13:58:55.101" v="2099"/>
          <ac:grpSpMkLst>
            <pc:docMk/>
            <pc:sldMk cId="1825513465" sldId="331"/>
            <ac:grpSpMk id="81" creationId="{4B4234AF-E1C2-52C1-D6CF-97ED4505FD38}"/>
          </ac:grpSpMkLst>
        </pc:grpChg>
        <pc:grpChg chg="mod">
          <ac:chgData name="Félix Egan" userId="3799b83a-be0e-4691-8b39-e1dda4d04cc5" providerId="ADAL" clId="{962223E4-1C19-4155-9FF0-13927DF3F286}" dt="2025-04-01T13:58:55.101" v="2099"/>
          <ac:grpSpMkLst>
            <pc:docMk/>
            <pc:sldMk cId="1825513465" sldId="331"/>
            <ac:grpSpMk id="82" creationId="{06D7168D-7A09-2013-2353-DC84C4B6C2C7}"/>
          </ac:grpSpMkLst>
        </pc:grpChg>
        <pc:picChg chg="add mod">
          <ac:chgData name="Félix Egan" userId="3799b83a-be0e-4691-8b39-e1dda4d04cc5" providerId="ADAL" clId="{962223E4-1C19-4155-9FF0-13927DF3F286}" dt="2025-03-25T13:02:38.946" v="66" actId="27614"/>
          <ac:picMkLst>
            <pc:docMk/>
            <pc:sldMk cId="1825513465" sldId="331"/>
            <ac:picMk id="4" creationId="{781355B3-44EF-47BA-E096-38589529FEDE}"/>
          </ac:picMkLst>
        </pc:picChg>
        <pc:picChg chg="add mod modCrop">
          <ac:chgData name="Félix Egan" userId="3799b83a-be0e-4691-8b39-e1dda4d04cc5" providerId="ADAL" clId="{962223E4-1C19-4155-9FF0-13927DF3F286}" dt="2025-03-25T13:53:03.954" v="1098" actId="1076"/>
          <ac:picMkLst>
            <pc:docMk/>
            <pc:sldMk cId="1825513465" sldId="331"/>
            <ac:picMk id="7" creationId="{AB9F4419-E45F-01D4-62FC-1187E204830A}"/>
          </ac:picMkLst>
        </pc:picChg>
        <pc:inkChg chg="add mod">
          <ac:chgData name="Félix Egan" userId="3799b83a-be0e-4691-8b39-e1dda4d04cc5" providerId="ADAL" clId="{962223E4-1C19-4155-9FF0-13927DF3F286}" dt="2025-04-01T13:58:31.940" v="2037"/>
          <ac:inkMkLst>
            <pc:docMk/>
            <pc:sldMk cId="1825513465" sldId="331"/>
            <ac:inkMk id="3" creationId="{9E2C3075-9705-7284-9486-E09BA88E5544}"/>
          </ac:inkMkLst>
        </pc:inkChg>
        <pc:inkChg chg="add mod">
          <ac:chgData name="Félix Egan" userId="3799b83a-be0e-4691-8b39-e1dda4d04cc5" providerId="ADAL" clId="{962223E4-1C19-4155-9FF0-13927DF3F286}" dt="2025-04-01T13:58:31.940" v="2037"/>
          <ac:inkMkLst>
            <pc:docMk/>
            <pc:sldMk cId="1825513465" sldId="331"/>
            <ac:inkMk id="5" creationId="{60012CDE-CBC6-BCC6-3ADE-668769F4400C}"/>
          </ac:inkMkLst>
        </pc:inkChg>
        <pc:inkChg chg="add mod">
          <ac:chgData name="Félix Egan" userId="3799b83a-be0e-4691-8b39-e1dda4d04cc5" providerId="ADAL" clId="{962223E4-1C19-4155-9FF0-13927DF3F286}" dt="2025-04-01T13:58:31.940" v="2037"/>
          <ac:inkMkLst>
            <pc:docMk/>
            <pc:sldMk cId="1825513465" sldId="331"/>
            <ac:inkMk id="6" creationId="{C9033CEF-0DF1-402F-98A7-409A08B1A3B3}"/>
          </ac:inkMkLst>
        </pc:inkChg>
        <pc:inkChg chg="add mod">
          <ac:chgData name="Félix Egan" userId="3799b83a-be0e-4691-8b39-e1dda4d04cc5" providerId="ADAL" clId="{962223E4-1C19-4155-9FF0-13927DF3F286}" dt="2025-04-01T13:58:31.940" v="2037"/>
          <ac:inkMkLst>
            <pc:docMk/>
            <pc:sldMk cId="1825513465" sldId="331"/>
            <ac:inkMk id="8" creationId="{3EAC0A87-EF23-D0F3-0310-17EB73D93966}"/>
          </ac:inkMkLst>
        </pc:inkChg>
        <pc:inkChg chg="add mod">
          <ac:chgData name="Félix Egan" userId="3799b83a-be0e-4691-8b39-e1dda4d04cc5" providerId="ADAL" clId="{962223E4-1C19-4155-9FF0-13927DF3F286}" dt="2025-04-01T13:58:31.940" v="2037"/>
          <ac:inkMkLst>
            <pc:docMk/>
            <pc:sldMk cId="1825513465" sldId="331"/>
            <ac:inkMk id="9" creationId="{D63D931F-71F3-956B-D106-73F54CD85A7A}"/>
          </ac:inkMkLst>
        </pc:inkChg>
        <pc:inkChg chg="add mod">
          <ac:chgData name="Félix Egan" userId="3799b83a-be0e-4691-8b39-e1dda4d04cc5" providerId="ADAL" clId="{962223E4-1C19-4155-9FF0-13927DF3F286}" dt="2025-04-01T13:58:31.940" v="2037"/>
          <ac:inkMkLst>
            <pc:docMk/>
            <pc:sldMk cId="1825513465" sldId="331"/>
            <ac:inkMk id="10" creationId="{2369D515-11FD-C167-F378-5BBC8E54F1AF}"/>
          </ac:inkMkLst>
        </pc:inkChg>
        <pc:inkChg chg="add mod">
          <ac:chgData name="Félix Egan" userId="3799b83a-be0e-4691-8b39-e1dda4d04cc5" providerId="ADAL" clId="{962223E4-1C19-4155-9FF0-13927DF3F286}" dt="2025-04-01T13:58:31.940" v="2037"/>
          <ac:inkMkLst>
            <pc:docMk/>
            <pc:sldMk cId="1825513465" sldId="331"/>
            <ac:inkMk id="11" creationId="{802C2AA4-DE17-05AD-458D-3B0EADBD5BAD}"/>
          </ac:inkMkLst>
        </pc:inkChg>
        <pc:inkChg chg="add">
          <ac:chgData name="Félix Egan" userId="3799b83a-be0e-4691-8b39-e1dda4d04cc5" providerId="ADAL" clId="{962223E4-1C19-4155-9FF0-13927DF3F286}" dt="2025-04-01T13:58:33.182" v="2038" actId="9405"/>
          <ac:inkMkLst>
            <pc:docMk/>
            <pc:sldMk cId="1825513465" sldId="331"/>
            <ac:inkMk id="13" creationId="{E338DD3B-13C4-73FB-0C17-3C2195544882}"/>
          </ac:inkMkLst>
        </pc:inkChg>
        <pc:inkChg chg="add">
          <ac:chgData name="Félix Egan" userId="3799b83a-be0e-4691-8b39-e1dda4d04cc5" providerId="ADAL" clId="{962223E4-1C19-4155-9FF0-13927DF3F286}" dt="2025-04-01T13:58:33.391" v="2039" actId="9405"/>
          <ac:inkMkLst>
            <pc:docMk/>
            <pc:sldMk cId="1825513465" sldId="331"/>
            <ac:inkMk id="14" creationId="{A831BED5-8625-5EDD-B1F6-85CA65602AA1}"/>
          </ac:inkMkLst>
        </pc:inkChg>
        <pc:inkChg chg="add mod">
          <ac:chgData name="Félix Egan" userId="3799b83a-be0e-4691-8b39-e1dda4d04cc5" providerId="ADAL" clId="{962223E4-1C19-4155-9FF0-13927DF3F286}" dt="2025-04-01T13:58:40.667" v="2060"/>
          <ac:inkMkLst>
            <pc:docMk/>
            <pc:sldMk cId="1825513465" sldId="331"/>
            <ac:inkMk id="15" creationId="{491D78E2-0CEC-B083-DA7E-235EBE67A50C}"/>
          </ac:inkMkLst>
        </pc:inkChg>
        <pc:inkChg chg="add mod">
          <ac:chgData name="Félix Egan" userId="3799b83a-be0e-4691-8b39-e1dda4d04cc5" providerId="ADAL" clId="{962223E4-1C19-4155-9FF0-13927DF3F286}" dt="2025-04-01T13:58:40.667" v="2060"/>
          <ac:inkMkLst>
            <pc:docMk/>
            <pc:sldMk cId="1825513465" sldId="331"/>
            <ac:inkMk id="16" creationId="{4D96A91C-15A8-DE94-CEAC-5EE36EACE6E3}"/>
          </ac:inkMkLst>
        </pc:inkChg>
        <pc:inkChg chg="add">
          <ac:chgData name="Félix Egan" userId="3799b83a-be0e-4691-8b39-e1dda4d04cc5" providerId="ADAL" clId="{962223E4-1C19-4155-9FF0-13927DF3F286}" dt="2025-04-01T13:58:34.428" v="2042" actId="9405"/>
          <ac:inkMkLst>
            <pc:docMk/>
            <pc:sldMk cId="1825513465" sldId="331"/>
            <ac:inkMk id="17" creationId="{F2B04366-DFA3-3F24-99DF-3C7DD2ABDC10}"/>
          </ac:inkMkLst>
        </pc:inkChg>
        <pc:inkChg chg="add mod">
          <ac:chgData name="Félix Egan" userId="3799b83a-be0e-4691-8b39-e1dda4d04cc5" providerId="ADAL" clId="{962223E4-1C19-4155-9FF0-13927DF3F286}" dt="2025-04-01T13:58:40.667" v="2060"/>
          <ac:inkMkLst>
            <pc:docMk/>
            <pc:sldMk cId="1825513465" sldId="331"/>
            <ac:inkMk id="18" creationId="{29073B41-A529-9CEC-A75A-DC9936578D56}"/>
          </ac:inkMkLst>
        </pc:inkChg>
        <pc:inkChg chg="add">
          <ac:chgData name="Félix Egan" userId="3799b83a-be0e-4691-8b39-e1dda4d04cc5" providerId="ADAL" clId="{962223E4-1C19-4155-9FF0-13927DF3F286}" dt="2025-04-01T13:58:34.989" v="2044" actId="9405"/>
          <ac:inkMkLst>
            <pc:docMk/>
            <pc:sldMk cId="1825513465" sldId="331"/>
            <ac:inkMk id="19" creationId="{40B100CD-979E-4075-FEA8-D920746BC18C}"/>
          </ac:inkMkLst>
        </pc:inkChg>
        <pc:inkChg chg="add">
          <ac:chgData name="Félix Egan" userId="3799b83a-be0e-4691-8b39-e1dda4d04cc5" providerId="ADAL" clId="{962223E4-1C19-4155-9FF0-13927DF3F286}" dt="2025-04-01T13:58:35.125" v="2045" actId="9405"/>
          <ac:inkMkLst>
            <pc:docMk/>
            <pc:sldMk cId="1825513465" sldId="331"/>
            <ac:inkMk id="20" creationId="{3BB2CC32-9D37-E32B-B039-769F9E85E24A}"/>
          </ac:inkMkLst>
        </pc:inkChg>
        <pc:inkChg chg="add">
          <ac:chgData name="Félix Egan" userId="3799b83a-be0e-4691-8b39-e1dda4d04cc5" providerId="ADAL" clId="{962223E4-1C19-4155-9FF0-13927DF3F286}" dt="2025-04-01T13:58:35.702" v="2046" actId="9405"/>
          <ac:inkMkLst>
            <pc:docMk/>
            <pc:sldMk cId="1825513465" sldId="331"/>
            <ac:inkMk id="21" creationId="{D9A874F9-331C-90B8-8FE3-6746D68B6528}"/>
          </ac:inkMkLst>
        </pc:inkChg>
        <pc:inkChg chg="add">
          <ac:chgData name="Félix Egan" userId="3799b83a-be0e-4691-8b39-e1dda4d04cc5" providerId="ADAL" clId="{962223E4-1C19-4155-9FF0-13927DF3F286}" dt="2025-04-01T13:58:36.203" v="2047" actId="9405"/>
          <ac:inkMkLst>
            <pc:docMk/>
            <pc:sldMk cId="1825513465" sldId="331"/>
            <ac:inkMk id="22" creationId="{80E77246-36AC-DF1E-255E-A5CCCF719261}"/>
          </ac:inkMkLst>
        </pc:inkChg>
        <pc:inkChg chg="add mod">
          <ac:chgData name="Félix Egan" userId="3799b83a-be0e-4691-8b39-e1dda4d04cc5" providerId="ADAL" clId="{962223E4-1C19-4155-9FF0-13927DF3F286}" dt="2025-04-01T13:58:40.667" v="2060"/>
          <ac:inkMkLst>
            <pc:docMk/>
            <pc:sldMk cId="1825513465" sldId="331"/>
            <ac:inkMk id="23" creationId="{9A01F125-7215-BB64-004D-C26D25DF5605}"/>
          </ac:inkMkLst>
        </pc:inkChg>
        <pc:inkChg chg="add">
          <ac:chgData name="Félix Egan" userId="3799b83a-be0e-4691-8b39-e1dda4d04cc5" providerId="ADAL" clId="{962223E4-1C19-4155-9FF0-13927DF3F286}" dt="2025-04-01T13:58:36.671" v="2049" actId="9405"/>
          <ac:inkMkLst>
            <pc:docMk/>
            <pc:sldMk cId="1825513465" sldId="331"/>
            <ac:inkMk id="24" creationId="{A6173B26-9422-CD87-9AA2-DD30C6294686}"/>
          </ac:inkMkLst>
        </pc:inkChg>
        <pc:inkChg chg="add">
          <ac:chgData name="Félix Egan" userId="3799b83a-be0e-4691-8b39-e1dda4d04cc5" providerId="ADAL" clId="{962223E4-1C19-4155-9FF0-13927DF3F286}" dt="2025-04-01T13:58:36.822" v="2050" actId="9405"/>
          <ac:inkMkLst>
            <pc:docMk/>
            <pc:sldMk cId="1825513465" sldId="331"/>
            <ac:inkMk id="25" creationId="{B19EB992-0957-21BD-3C87-C80D4FE2F5A7}"/>
          </ac:inkMkLst>
        </pc:inkChg>
        <pc:inkChg chg="add">
          <ac:chgData name="Félix Egan" userId="3799b83a-be0e-4691-8b39-e1dda4d04cc5" providerId="ADAL" clId="{962223E4-1C19-4155-9FF0-13927DF3F286}" dt="2025-04-01T13:58:36.973" v="2051" actId="9405"/>
          <ac:inkMkLst>
            <pc:docMk/>
            <pc:sldMk cId="1825513465" sldId="331"/>
            <ac:inkMk id="26" creationId="{87A0A886-DA5A-55AE-19C5-28221AC8F8D8}"/>
          </ac:inkMkLst>
        </pc:inkChg>
        <pc:inkChg chg="add mod">
          <ac:chgData name="Félix Egan" userId="3799b83a-be0e-4691-8b39-e1dda4d04cc5" providerId="ADAL" clId="{962223E4-1C19-4155-9FF0-13927DF3F286}" dt="2025-04-01T13:58:40.667" v="2060"/>
          <ac:inkMkLst>
            <pc:docMk/>
            <pc:sldMk cId="1825513465" sldId="331"/>
            <ac:inkMk id="27" creationId="{EF5CB0AC-52A8-AA1C-36FD-52BA2FF62CC8}"/>
          </ac:inkMkLst>
        </pc:inkChg>
        <pc:inkChg chg="add">
          <ac:chgData name="Félix Egan" userId="3799b83a-be0e-4691-8b39-e1dda4d04cc5" providerId="ADAL" clId="{962223E4-1C19-4155-9FF0-13927DF3F286}" dt="2025-04-01T13:58:37.445" v="2053" actId="9405"/>
          <ac:inkMkLst>
            <pc:docMk/>
            <pc:sldMk cId="1825513465" sldId="331"/>
            <ac:inkMk id="28" creationId="{74C5C860-B28B-331E-01B4-F5B7A81324FA}"/>
          </ac:inkMkLst>
        </pc:inkChg>
        <pc:inkChg chg="add">
          <ac:chgData name="Félix Egan" userId="3799b83a-be0e-4691-8b39-e1dda4d04cc5" providerId="ADAL" clId="{962223E4-1C19-4155-9FF0-13927DF3F286}" dt="2025-04-01T13:58:37.955" v="2054" actId="9405"/>
          <ac:inkMkLst>
            <pc:docMk/>
            <pc:sldMk cId="1825513465" sldId="331"/>
            <ac:inkMk id="29" creationId="{DBDC9095-F435-6F6A-DDD8-F503F96A37D7}"/>
          </ac:inkMkLst>
        </pc:inkChg>
        <pc:inkChg chg="add">
          <ac:chgData name="Félix Egan" userId="3799b83a-be0e-4691-8b39-e1dda4d04cc5" providerId="ADAL" clId="{962223E4-1C19-4155-9FF0-13927DF3F286}" dt="2025-04-01T13:58:38.473" v="2055" actId="9405"/>
          <ac:inkMkLst>
            <pc:docMk/>
            <pc:sldMk cId="1825513465" sldId="331"/>
            <ac:inkMk id="30" creationId="{2B57A73B-9267-73F0-D6B3-58F600DE7D57}"/>
          </ac:inkMkLst>
        </pc:inkChg>
        <pc:inkChg chg="add mod">
          <ac:chgData name="Félix Egan" userId="3799b83a-be0e-4691-8b39-e1dda4d04cc5" providerId="ADAL" clId="{962223E4-1C19-4155-9FF0-13927DF3F286}" dt="2025-04-01T13:58:40.667" v="2060"/>
          <ac:inkMkLst>
            <pc:docMk/>
            <pc:sldMk cId="1825513465" sldId="331"/>
            <ac:inkMk id="31" creationId="{D8DA44B3-BCDC-AE0E-ADAD-DCA7A97340D7}"/>
          </ac:inkMkLst>
        </pc:inkChg>
        <pc:inkChg chg="add">
          <ac:chgData name="Félix Egan" userId="3799b83a-be0e-4691-8b39-e1dda4d04cc5" providerId="ADAL" clId="{962223E4-1C19-4155-9FF0-13927DF3F286}" dt="2025-04-01T13:58:39.090" v="2057" actId="9405"/>
          <ac:inkMkLst>
            <pc:docMk/>
            <pc:sldMk cId="1825513465" sldId="331"/>
            <ac:inkMk id="32" creationId="{8CE759FC-015B-E483-14C6-88AAB3CC1C40}"/>
          </ac:inkMkLst>
        </pc:inkChg>
        <pc:inkChg chg="add">
          <ac:chgData name="Félix Egan" userId="3799b83a-be0e-4691-8b39-e1dda4d04cc5" providerId="ADAL" clId="{962223E4-1C19-4155-9FF0-13927DF3F286}" dt="2025-04-01T13:58:39.677" v="2058" actId="9405"/>
          <ac:inkMkLst>
            <pc:docMk/>
            <pc:sldMk cId="1825513465" sldId="331"/>
            <ac:inkMk id="33" creationId="{A2270F97-69F8-90D0-69E2-96F2EB3D9FF0}"/>
          </ac:inkMkLst>
        </pc:inkChg>
        <pc:inkChg chg="add">
          <ac:chgData name="Félix Egan" userId="3799b83a-be0e-4691-8b39-e1dda4d04cc5" providerId="ADAL" clId="{962223E4-1C19-4155-9FF0-13927DF3F286}" dt="2025-04-01T13:58:39.931" v="2059" actId="9405"/>
          <ac:inkMkLst>
            <pc:docMk/>
            <pc:sldMk cId="1825513465" sldId="331"/>
            <ac:inkMk id="34" creationId="{EAE8E742-091C-4883-20E9-701CF03B852C}"/>
          </ac:inkMkLst>
        </pc:inkChg>
        <pc:inkChg chg="add mod">
          <ac:chgData name="Félix Egan" userId="3799b83a-be0e-4691-8b39-e1dda4d04cc5" providerId="ADAL" clId="{962223E4-1C19-4155-9FF0-13927DF3F286}" dt="2025-04-01T13:58:55.101" v="2099"/>
          <ac:inkMkLst>
            <pc:docMk/>
            <pc:sldMk cId="1825513465" sldId="331"/>
            <ac:inkMk id="39" creationId="{69ADB73D-4E23-B5D6-88A5-D7B9D5D1C132}"/>
          </ac:inkMkLst>
        </pc:inkChg>
        <pc:inkChg chg="add">
          <ac:chgData name="Félix Egan" userId="3799b83a-be0e-4691-8b39-e1dda4d04cc5" providerId="ADAL" clId="{962223E4-1C19-4155-9FF0-13927DF3F286}" dt="2025-04-01T13:58:43.666" v="2062" actId="9405"/>
          <ac:inkMkLst>
            <pc:docMk/>
            <pc:sldMk cId="1825513465" sldId="331"/>
            <ac:inkMk id="40" creationId="{E9D933B9-674B-F29F-0D98-3C4309287050}"/>
          </ac:inkMkLst>
        </pc:inkChg>
        <pc:inkChg chg="add">
          <ac:chgData name="Félix Egan" userId="3799b83a-be0e-4691-8b39-e1dda4d04cc5" providerId="ADAL" clId="{962223E4-1C19-4155-9FF0-13927DF3F286}" dt="2025-04-01T13:58:44.023" v="2063" actId="9405"/>
          <ac:inkMkLst>
            <pc:docMk/>
            <pc:sldMk cId="1825513465" sldId="331"/>
            <ac:inkMk id="41" creationId="{54A9DA5B-9503-3434-A458-52484CD37700}"/>
          </ac:inkMkLst>
        </pc:inkChg>
        <pc:inkChg chg="add">
          <ac:chgData name="Félix Egan" userId="3799b83a-be0e-4691-8b39-e1dda4d04cc5" providerId="ADAL" clId="{962223E4-1C19-4155-9FF0-13927DF3F286}" dt="2025-04-01T13:58:44.240" v="2064" actId="9405"/>
          <ac:inkMkLst>
            <pc:docMk/>
            <pc:sldMk cId="1825513465" sldId="331"/>
            <ac:inkMk id="42" creationId="{8304F8C0-3556-A3C6-7677-40F3CB4159CD}"/>
          </ac:inkMkLst>
        </pc:inkChg>
        <pc:inkChg chg="add">
          <ac:chgData name="Félix Egan" userId="3799b83a-be0e-4691-8b39-e1dda4d04cc5" providerId="ADAL" clId="{962223E4-1C19-4155-9FF0-13927DF3F286}" dt="2025-04-01T13:58:44.407" v="2065" actId="9405"/>
          <ac:inkMkLst>
            <pc:docMk/>
            <pc:sldMk cId="1825513465" sldId="331"/>
            <ac:inkMk id="43" creationId="{B41E115B-B8C6-5D61-B375-8B97BC64CC12}"/>
          </ac:inkMkLst>
        </pc:inkChg>
        <pc:inkChg chg="add">
          <ac:chgData name="Félix Egan" userId="3799b83a-be0e-4691-8b39-e1dda4d04cc5" providerId="ADAL" clId="{962223E4-1C19-4155-9FF0-13927DF3F286}" dt="2025-04-01T13:58:44.649" v="2066" actId="9405"/>
          <ac:inkMkLst>
            <pc:docMk/>
            <pc:sldMk cId="1825513465" sldId="331"/>
            <ac:inkMk id="44" creationId="{2A45B9D8-4D53-E345-9F7B-1CC0951223BA}"/>
          </ac:inkMkLst>
        </pc:inkChg>
        <pc:inkChg chg="add mod">
          <ac:chgData name="Félix Egan" userId="3799b83a-be0e-4691-8b39-e1dda4d04cc5" providerId="ADAL" clId="{962223E4-1C19-4155-9FF0-13927DF3F286}" dt="2025-04-01T13:58:55.101" v="2099"/>
          <ac:inkMkLst>
            <pc:docMk/>
            <pc:sldMk cId="1825513465" sldId="331"/>
            <ac:inkMk id="45" creationId="{5ED5CF68-665E-5FD1-9368-44AC092ED641}"/>
          </ac:inkMkLst>
        </pc:inkChg>
        <pc:inkChg chg="add">
          <ac:chgData name="Félix Egan" userId="3799b83a-be0e-4691-8b39-e1dda4d04cc5" providerId="ADAL" clId="{962223E4-1C19-4155-9FF0-13927DF3F286}" dt="2025-04-01T13:58:45.322" v="2068" actId="9405"/>
          <ac:inkMkLst>
            <pc:docMk/>
            <pc:sldMk cId="1825513465" sldId="331"/>
            <ac:inkMk id="46" creationId="{0D6D9BDB-4321-079F-B33E-324523A16621}"/>
          </ac:inkMkLst>
        </pc:inkChg>
        <pc:inkChg chg="add">
          <ac:chgData name="Félix Egan" userId="3799b83a-be0e-4691-8b39-e1dda4d04cc5" providerId="ADAL" clId="{962223E4-1C19-4155-9FF0-13927DF3F286}" dt="2025-04-01T13:58:45.493" v="2069" actId="9405"/>
          <ac:inkMkLst>
            <pc:docMk/>
            <pc:sldMk cId="1825513465" sldId="331"/>
            <ac:inkMk id="47" creationId="{6A2178B2-0DA9-4AAB-9C4F-8A9A498BE068}"/>
          </ac:inkMkLst>
        </pc:inkChg>
        <pc:inkChg chg="add">
          <ac:chgData name="Félix Egan" userId="3799b83a-be0e-4691-8b39-e1dda4d04cc5" providerId="ADAL" clId="{962223E4-1C19-4155-9FF0-13927DF3F286}" dt="2025-04-01T13:58:45.634" v="2070" actId="9405"/>
          <ac:inkMkLst>
            <pc:docMk/>
            <pc:sldMk cId="1825513465" sldId="331"/>
            <ac:inkMk id="48" creationId="{5D6EFDAB-2DFA-4D82-966E-A5309A6F276A}"/>
          </ac:inkMkLst>
        </pc:inkChg>
        <pc:inkChg chg="add">
          <ac:chgData name="Félix Egan" userId="3799b83a-be0e-4691-8b39-e1dda4d04cc5" providerId="ADAL" clId="{962223E4-1C19-4155-9FF0-13927DF3F286}" dt="2025-04-01T13:58:46.161" v="2071" actId="9405"/>
          <ac:inkMkLst>
            <pc:docMk/>
            <pc:sldMk cId="1825513465" sldId="331"/>
            <ac:inkMk id="49" creationId="{0F483F60-AE11-D430-6A11-3533548F5FB9}"/>
          </ac:inkMkLst>
        </pc:inkChg>
        <pc:inkChg chg="add">
          <ac:chgData name="Félix Egan" userId="3799b83a-be0e-4691-8b39-e1dda4d04cc5" providerId="ADAL" clId="{962223E4-1C19-4155-9FF0-13927DF3F286}" dt="2025-04-01T13:58:46.541" v="2072" actId="9405"/>
          <ac:inkMkLst>
            <pc:docMk/>
            <pc:sldMk cId="1825513465" sldId="331"/>
            <ac:inkMk id="50" creationId="{0B2DC4E1-A580-AA45-331C-85893A491BE8}"/>
          </ac:inkMkLst>
        </pc:inkChg>
        <pc:inkChg chg="add">
          <ac:chgData name="Félix Egan" userId="3799b83a-be0e-4691-8b39-e1dda4d04cc5" providerId="ADAL" clId="{962223E4-1C19-4155-9FF0-13927DF3F286}" dt="2025-04-01T13:58:46.689" v="2073" actId="9405"/>
          <ac:inkMkLst>
            <pc:docMk/>
            <pc:sldMk cId="1825513465" sldId="331"/>
            <ac:inkMk id="51" creationId="{14FC15A0-BCB9-0BF4-E2C8-F758A8720C0B}"/>
          </ac:inkMkLst>
        </pc:inkChg>
        <pc:inkChg chg="add">
          <ac:chgData name="Félix Egan" userId="3799b83a-be0e-4691-8b39-e1dda4d04cc5" providerId="ADAL" clId="{962223E4-1C19-4155-9FF0-13927DF3F286}" dt="2025-04-01T13:58:46.916" v="2074" actId="9405"/>
          <ac:inkMkLst>
            <pc:docMk/>
            <pc:sldMk cId="1825513465" sldId="331"/>
            <ac:inkMk id="52" creationId="{AAE0E246-FEFD-1B7D-9D0A-95BA7F20E413}"/>
          </ac:inkMkLst>
        </pc:inkChg>
        <pc:inkChg chg="add">
          <ac:chgData name="Félix Egan" userId="3799b83a-be0e-4691-8b39-e1dda4d04cc5" providerId="ADAL" clId="{962223E4-1C19-4155-9FF0-13927DF3F286}" dt="2025-04-01T13:58:47.752" v="2075" actId="9405"/>
          <ac:inkMkLst>
            <pc:docMk/>
            <pc:sldMk cId="1825513465" sldId="331"/>
            <ac:inkMk id="53" creationId="{56BEE005-6711-2D54-E831-0567AA2D5084}"/>
          </ac:inkMkLst>
        </pc:inkChg>
        <pc:inkChg chg="add">
          <ac:chgData name="Félix Egan" userId="3799b83a-be0e-4691-8b39-e1dda4d04cc5" providerId="ADAL" clId="{962223E4-1C19-4155-9FF0-13927DF3F286}" dt="2025-04-01T13:58:48.549" v="2076" actId="9405"/>
          <ac:inkMkLst>
            <pc:docMk/>
            <pc:sldMk cId="1825513465" sldId="331"/>
            <ac:inkMk id="54" creationId="{2C9FC53C-370E-154C-C41B-7C1109E94974}"/>
          </ac:inkMkLst>
        </pc:inkChg>
        <pc:inkChg chg="add mod">
          <ac:chgData name="Félix Egan" userId="3799b83a-be0e-4691-8b39-e1dda4d04cc5" providerId="ADAL" clId="{962223E4-1C19-4155-9FF0-13927DF3F286}" dt="2025-04-01T13:58:55.101" v="2099"/>
          <ac:inkMkLst>
            <pc:docMk/>
            <pc:sldMk cId="1825513465" sldId="331"/>
            <ac:inkMk id="55" creationId="{70573358-15F7-CC88-8590-405F7A373217}"/>
          </ac:inkMkLst>
        </pc:inkChg>
        <pc:inkChg chg="add">
          <ac:chgData name="Félix Egan" userId="3799b83a-be0e-4691-8b39-e1dda4d04cc5" providerId="ADAL" clId="{962223E4-1C19-4155-9FF0-13927DF3F286}" dt="2025-04-01T13:58:48.867" v="2078" actId="9405"/>
          <ac:inkMkLst>
            <pc:docMk/>
            <pc:sldMk cId="1825513465" sldId="331"/>
            <ac:inkMk id="56" creationId="{C5E686BD-38E9-3895-2F89-7FA8D98A8C33}"/>
          </ac:inkMkLst>
        </pc:inkChg>
        <pc:inkChg chg="add">
          <ac:chgData name="Félix Egan" userId="3799b83a-be0e-4691-8b39-e1dda4d04cc5" providerId="ADAL" clId="{962223E4-1C19-4155-9FF0-13927DF3F286}" dt="2025-04-01T13:58:49.050" v="2079" actId="9405"/>
          <ac:inkMkLst>
            <pc:docMk/>
            <pc:sldMk cId="1825513465" sldId="331"/>
            <ac:inkMk id="57" creationId="{D9FEE9BC-9124-9CC2-9768-DE8779321087}"/>
          </ac:inkMkLst>
        </pc:inkChg>
        <pc:inkChg chg="add">
          <ac:chgData name="Félix Egan" userId="3799b83a-be0e-4691-8b39-e1dda4d04cc5" providerId="ADAL" clId="{962223E4-1C19-4155-9FF0-13927DF3F286}" dt="2025-04-01T13:58:49.377" v="2080" actId="9405"/>
          <ac:inkMkLst>
            <pc:docMk/>
            <pc:sldMk cId="1825513465" sldId="331"/>
            <ac:inkMk id="58" creationId="{C9938820-6D8C-2462-FF3A-6615DE6110D2}"/>
          </ac:inkMkLst>
        </pc:inkChg>
        <pc:inkChg chg="add">
          <ac:chgData name="Félix Egan" userId="3799b83a-be0e-4691-8b39-e1dda4d04cc5" providerId="ADAL" clId="{962223E4-1C19-4155-9FF0-13927DF3F286}" dt="2025-04-01T13:58:49.522" v="2081" actId="9405"/>
          <ac:inkMkLst>
            <pc:docMk/>
            <pc:sldMk cId="1825513465" sldId="331"/>
            <ac:inkMk id="59" creationId="{1E388251-BE72-CAA8-CD5C-9198CEC7044C}"/>
          </ac:inkMkLst>
        </pc:inkChg>
        <pc:inkChg chg="add">
          <ac:chgData name="Félix Egan" userId="3799b83a-be0e-4691-8b39-e1dda4d04cc5" providerId="ADAL" clId="{962223E4-1C19-4155-9FF0-13927DF3F286}" dt="2025-04-01T13:58:49.701" v="2082" actId="9405"/>
          <ac:inkMkLst>
            <pc:docMk/>
            <pc:sldMk cId="1825513465" sldId="331"/>
            <ac:inkMk id="60" creationId="{FA69E348-191B-1D9B-7483-4D4965300E1E}"/>
          </ac:inkMkLst>
        </pc:inkChg>
        <pc:inkChg chg="add">
          <ac:chgData name="Félix Egan" userId="3799b83a-be0e-4691-8b39-e1dda4d04cc5" providerId="ADAL" clId="{962223E4-1C19-4155-9FF0-13927DF3F286}" dt="2025-04-01T13:58:50.024" v="2083" actId="9405"/>
          <ac:inkMkLst>
            <pc:docMk/>
            <pc:sldMk cId="1825513465" sldId="331"/>
            <ac:inkMk id="61" creationId="{597F6259-03ED-3E60-9A6B-AC4F724ED5FE}"/>
          </ac:inkMkLst>
        </pc:inkChg>
        <pc:inkChg chg="add">
          <ac:chgData name="Félix Egan" userId="3799b83a-be0e-4691-8b39-e1dda4d04cc5" providerId="ADAL" clId="{962223E4-1C19-4155-9FF0-13927DF3F286}" dt="2025-04-01T13:58:50.185" v="2084" actId="9405"/>
          <ac:inkMkLst>
            <pc:docMk/>
            <pc:sldMk cId="1825513465" sldId="331"/>
            <ac:inkMk id="62" creationId="{5E5B5262-0A5D-D7FE-C762-786324D1E41C}"/>
          </ac:inkMkLst>
        </pc:inkChg>
        <pc:inkChg chg="add">
          <ac:chgData name="Félix Egan" userId="3799b83a-be0e-4691-8b39-e1dda4d04cc5" providerId="ADAL" clId="{962223E4-1C19-4155-9FF0-13927DF3F286}" dt="2025-04-01T13:58:50.377" v="2085" actId="9405"/>
          <ac:inkMkLst>
            <pc:docMk/>
            <pc:sldMk cId="1825513465" sldId="331"/>
            <ac:inkMk id="63" creationId="{D0796D8B-17CF-EB2D-1E82-FD898254AB60}"/>
          </ac:inkMkLst>
        </pc:inkChg>
        <pc:inkChg chg="add">
          <ac:chgData name="Félix Egan" userId="3799b83a-be0e-4691-8b39-e1dda4d04cc5" providerId="ADAL" clId="{962223E4-1C19-4155-9FF0-13927DF3F286}" dt="2025-04-01T13:58:51.041" v="2086" actId="9405"/>
          <ac:inkMkLst>
            <pc:docMk/>
            <pc:sldMk cId="1825513465" sldId="331"/>
            <ac:inkMk id="64" creationId="{BB03F9A0-4366-EF5C-64FC-DE1BEEBCAA0A}"/>
          </ac:inkMkLst>
        </pc:inkChg>
        <pc:inkChg chg="add mod">
          <ac:chgData name="Félix Egan" userId="3799b83a-be0e-4691-8b39-e1dda4d04cc5" providerId="ADAL" clId="{962223E4-1C19-4155-9FF0-13927DF3F286}" dt="2025-04-01T13:58:55.101" v="2099"/>
          <ac:inkMkLst>
            <pc:docMk/>
            <pc:sldMk cId="1825513465" sldId="331"/>
            <ac:inkMk id="65" creationId="{3134831F-576A-71E7-C0BC-C9C4C77C1B05}"/>
          </ac:inkMkLst>
        </pc:inkChg>
        <pc:inkChg chg="add">
          <ac:chgData name="Félix Egan" userId="3799b83a-be0e-4691-8b39-e1dda4d04cc5" providerId="ADAL" clId="{962223E4-1C19-4155-9FF0-13927DF3F286}" dt="2025-04-01T13:58:51.483" v="2088" actId="9405"/>
          <ac:inkMkLst>
            <pc:docMk/>
            <pc:sldMk cId="1825513465" sldId="331"/>
            <ac:inkMk id="66" creationId="{0A58BC67-F0B0-C02D-1865-FC8B47F53537}"/>
          </ac:inkMkLst>
        </pc:inkChg>
        <pc:inkChg chg="add">
          <ac:chgData name="Félix Egan" userId="3799b83a-be0e-4691-8b39-e1dda4d04cc5" providerId="ADAL" clId="{962223E4-1C19-4155-9FF0-13927DF3F286}" dt="2025-04-01T13:58:51.698" v="2089" actId="9405"/>
          <ac:inkMkLst>
            <pc:docMk/>
            <pc:sldMk cId="1825513465" sldId="331"/>
            <ac:inkMk id="67" creationId="{AA67AC0C-598F-9069-9B21-A554450BED35}"/>
          </ac:inkMkLst>
        </pc:inkChg>
        <pc:inkChg chg="add">
          <ac:chgData name="Félix Egan" userId="3799b83a-be0e-4691-8b39-e1dda4d04cc5" providerId="ADAL" clId="{962223E4-1C19-4155-9FF0-13927DF3F286}" dt="2025-04-01T13:58:51.869" v="2090" actId="9405"/>
          <ac:inkMkLst>
            <pc:docMk/>
            <pc:sldMk cId="1825513465" sldId="331"/>
            <ac:inkMk id="68" creationId="{5B8791DB-A7F0-8F3C-120D-F6F0BDCD31A3}"/>
          </ac:inkMkLst>
        </pc:inkChg>
        <pc:inkChg chg="add">
          <ac:chgData name="Félix Egan" userId="3799b83a-be0e-4691-8b39-e1dda4d04cc5" providerId="ADAL" clId="{962223E4-1C19-4155-9FF0-13927DF3F286}" dt="2025-04-01T13:58:52.002" v="2091" actId="9405"/>
          <ac:inkMkLst>
            <pc:docMk/>
            <pc:sldMk cId="1825513465" sldId="331"/>
            <ac:inkMk id="69" creationId="{702E401E-1F4E-83F6-6DF6-E1404DC7ECF7}"/>
          </ac:inkMkLst>
        </pc:inkChg>
        <pc:inkChg chg="add">
          <ac:chgData name="Félix Egan" userId="3799b83a-be0e-4691-8b39-e1dda4d04cc5" providerId="ADAL" clId="{962223E4-1C19-4155-9FF0-13927DF3F286}" dt="2025-04-01T13:58:52.356" v="2092" actId="9405"/>
          <ac:inkMkLst>
            <pc:docMk/>
            <pc:sldMk cId="1825513465" sldId="331"/>
            <ac:inkMk id="70" creationId="{E5499883-7CA6-FECE-06B4-4C5EB0028EC9}"/>
          </ac:inkMkLst>
        </pc:inkChg>
        <pc:inkChg chg="add">
          <ac:chgData name="Félix Egan" userId="3799b83a-be0e-4691-8b39-e1dda4d04cc5" providerId="ADAL" clId="{962223E4-1C19-4155-9FF0-13927DF3F286}" dt="2025-04-01T13:58:52.950" v="2093" actId="9405"/>
          <ac:inkMkLst>
            <pc:docMk/>
            <pc:sldMk cId="1825513465" sldId="331"/>
            <ac:inkMk id="71" creationId="{4DA15540-2259-722E-B0BC-FD53BEE735A8}"/>
          </ac:inkMkLst>
        </pc:inkChg>
        <pc:inkChg chg="add">
          <ac:chgData name="Félix Egan" userId="3799b83a-be0e-4691-8b39-e1dda4d04cc5" providerId="ADAL" clId="{962223E4-1C19-4155-9FF0-13927DF3F286}" dt="2025-04-01T13:58:53.233" v="2094" actId="9405"/>
          <ac:inkMkLst>
            <pc:docMk/>
            <pc:sldMk cId="1825513465" sldId="331"/>
            <ac:inkMk id="72" creationId="{C35D2D6B-F8A1-A5B7-0A02-14606BDB75F7}"/>
          </ac:inkMkLst>
        </pc:inkChg>
        <pc:inkChg chg="add">
          <ac:chgData name="Félix Egan" userId="3799b83a-be0e-4691-8b39-e1dda4d04cc5" providerId="ADAL" clId="{962223E4-1C19-4155-9FF0-13927DF3F286}" dt="2025-04-01T13:58:53.603" v="2095" actId="9405"/>
          <ac:inkMkLst>
            <pc:docMk/>
            <pc:sldMk cId="1825513465" sldId="331"/>
            <ac:inkMk id="73" creationId="{84EBD4F5-E9AB-8A5D-4C13-261C9E5A1196}"/>
          </ac:inkMkLst>
        </pc:inkChg>
        <pc:inkChg chg="add">
          <ac:chgData name="Félix Egan" userId="3799b83a-be0e-4691-8b39-e1dda4d04cc5" providerId="ADAL" clId="{962223E4-1C19-4155-9FF0-13927DF3F286}" dt="2025-04-01T13:58:53.881" v="2096" actId="9405"/>
          <ac:inkMkLst>
            <pc:docMk/>
            <pc:sldMk cId="1825513465" sldId="331"/>
            <ac:inkMk id="74" creationId="{F9977A05-271E-9544-8CFA-FEFF3A4D4FE2}"/>
          </ac:inkMkLst>
        </pc:inkChg>
        <pc:inkChg chg="add">
          <ac:chgData name="Félix Egan" userId="3799b83a-be0e-4691-8b39-e1dda4d04cc5" providerId="ADAL" clId="{962223E4-1C19-4155-9FF0-13927DF3F286}" dt="2025-04-01T13:58:54.137" v="2097" actId="9405"/>
          <ac:inkMkLst>
            <pc:docMk/>
            <pc:sldMk cId="1825513465" sldId="331"/>
            <ac:inkMk id="75" creationId="{BA79D44D-6249-7F90-A3F3-808F56A76A35}"/>
          </ac:inkMkLst>
        </pc:inkChg>
        <pc:inkChg chg="add">
          <ac:chgData name="Félix Egan" userId="3799b83a-be0e-4691-8b39-e1dda4d04cc5" providerId="ADAL" clId="{962223E4-1C19-4155-9FF0-13927DF3F286}" dt="2025-04-01T13:58:54.374" v="2098" actId="9405"/>
          <ac:inkMkLst>
            <pc:docMk/>
            <pc:sldMk cId="1825513465" sldId="331"/>
            <ac:inkMk id="76" creationId="{5C6A274C-E12F-144F-A9DF-F75D8BE2A553}"/>
          </ac:inkMkLst>
        </pc:inkChg>
      </pc:sldChg>
      <pc:sldChg chg="del">
        <pc:chgData name="Félix Egan" userId="3799b83a-be0e-4691-8b39-e1dda4d04cc5" providerId="ADAL" clId="{962223E4-1C19-4155-9FF0-13927DF3F286}" dt="2025-03-25T12:57:35.288" v="9" actId="47"/>
        <pc:sldMkLst>
          <pc:docMk/>
          <pc:sldMk cId="0" sldId="332"/>
        </pc:sldMkLst>
      </pc:sldChg>
      <pc:sldChg chg="addSp delSp modSp new mod">
        <pc:chgData name="Félix Egan" userId="3799b83a-be0e-4691-8b39-e1dda4d04cc5" providerId="ADAL" clId="{962223E4-1C19-4155-9FF0-13927DF3F286}" dt="2025-04-01T14:09:30.965" v="2458"/>
        <pc:sldMkLst>
          <pc:docMk/>
          <pc:sldMk cId="1691305065" sldId="332"/>
        </pc:sldMkLst>
        <pc:grpChg chg="mod">
          <ac:chgData name="Félix Egan" userId="3799b83a-be0e-4691-8b39-e1dda4d04cc5" providerId="ADAL" clId="{962223E4-1C19-4155-9FF0-13927DF3F286}" dt="2025-04-01T13:59:08.748" v="2113"/>
          <ac:grpSpMkLst>
            <pc:docMk/>
            <pc:sldMk cId="1691305065" sldId="332"/>
            <ac:grpSpMk id="19" creationId="{14089C27-615A-D99A-DCD6-18E445FBF366}"/>
          </ac:grpSpMkLst>
        </pc:grpChg>
        <pc:grpChg chg="mod">
          <ac:chgData name="Félix Egan" userId="3799b83a-be0e-4691-8b39-e1dda4d04cc5" providerId="ADAL" clId="{962223E4-1C19-4155-9FF0-13927DF3F286}" dt="2025-04-01T13:59:08.748" v="2113"/>
          <ac:grpSpMkLst>
            <pc:docMk/>
            <pc:sldMk cId="1691305065" sldId="332"/>
            <ac:grpSpMk id="20" creationId="{9FEC8E74-ADD2-8C27-3E10-2EF103D5371E}"/>
          </ac:grpSpMkLst>
        </pc:grpChg>
        <pc:grpChg chg="mod">
          <ac:chgData name="Félix Egan" userId="3799b83a-be0e-4691-8b39-e1dda4d04cc5" providerId="ADAL" clId="{962223E4-1C19-4155-9FF0-13927DF3F286}" dt="2025-04-01T14:00:59.537" v="2133"/>
          <ac:grpSpMkLst>
            <pc:docMk/>
            <pc:sldMk cId="1691305065" sldId="332"/>
            <ac:grpSpMk id="40" creationId="{D3757E56-4090-670E-8492-FE3C72F31104}"/>
          </ac:grpSpMkLst>
        </pc:grpChg>
        <pc:grpChg chg="mod">
          <ac:chgData name="Félix Egan" userId="3799b83a-be0e-4691-8b39-e1dda4d04cc5" providerId="ADAL" clId="{962223E4-1C19-4155-9FF0-13927DF3F286}" dt="2025-04-01T14:00:59.537" v="2133"/>
          <ac:grpSpMkLst>
            <pc:docMk/>
            <pc:sldMk cId="1691305065" sldId="332"/>
            <ac:grpSpMk id="41" creationId="{36A7D282-BB49-1E7E-AD11-6467D84677B5}"/>
          </ac:grpSpMkLst>
        </pc:grpChg>
        <pc:grpChg chg="mod">
          <ac:chgData name="Félix Egan" userId="3799b83a-be0e-4691-8b39-e1dda4d04cc5" providerId="ADAL" clId="{962223E4-1C19-4155-9FF0-13927DF3F286}" dt="2025-04-01T14:00:59.537" v="2133"/>
          <ac:grpSpMkLst>
            <pc:docMk/>
            <pc:sldMk cId="1691305065" sldId="332"/>
            <ac:grpSpMk id="42" creationId="{599E5F5C-6B7A-75FB-DDE3-B81EDA2AD896}"/>
          </ac:grpSpMkLst>
        </pc:grpChg>
        <pc:grpChg chg="mod">
          <ac:chgData name="Félix Egan" userId="3799b83a-be0e-4691-8b39-e1dda4d04cc5" providerId="ADAL" clId="{962223E4-1C19-4155-9FF0-13927DF3F286}" dt="2025-04-01T14:00:59.537" v="2133"/>
          <ac:grpSpMkLst>
            <pc:docMk/>
            <pc:sldMk cId="1691305065" sldId="332"/>
            <ac:grpSpMk id="43" creationId="{49E68A6C-420C-ABB7-9BB8-C27087A8AC66}"/>
          </ac:grpSpMkLst>
        </pc:grpChg>
        <pc:grpChg chg="mod">
          <ac:chgData name="Félix Egan" userId="3799b83a-be0e-4691-8b39-e1dda4d04cc5" providerId="ADAL" clId="{962223E4-1C19-4155-9FF0-13927DF3F286}" dt="2025-04-01T14:01:03.441" v="2142"/>
          <ac:grpSpMkLst>
            <pc:docMk/>
            <pc:sldMk cId="1691305065" sldId="332"/>
            <ac:grpSpMk id="52" creationId="{371F60A1-309B-4B15-0E1A-F31634128C14}"/>
          </ac:grpSpMkLst>
        </pc:grpChg>
        <pc:grpChg chg="mod">
          <ac:chgData name="Félix Egan" userId="3799b83a-be0e-4691-8b39-e1dda4d04cc5" providerId="ADAL" clId="{962223E4-1C19-4155-9FF0-13927DF3F286}" dt="2025-04-01T14:01:10.448" v="2151"/>
          <ac:grpSpMkLst>
            <pc:docMk/>
            <pc:sldMk cId="1691305065" sldId="332"/>
            <ac:grpSpMk id="61" creationId="{8170A623-1D86-D222-59C8-8FA6E5B2BBBA}"/>
          </ac:grpSpMkLst>
        </pc:grpChg>
        <pc:grpChg chg="mod">
          <ac:chgData name="Félix Egan" userId="3799b83a-be0e-4691-8b39-e1dda4d04cc5" providerId="ADAL" clId="{962223E4-1C19-4155-9FF0-13927DF3F286}" dt="2025-04-01T14:01:10.448" v="2151"/>
          <ac:grpSpMkLst>
            <pc:docMk/>
            <pc:sldMk cId="1691305065" sldId="332"/>
            <ac:grpSpMk id="62" creationId="{8D7D4A45-1878-26C9-3E46-FECC8842CC58}"/>
          </ac:grpSpMkLst>
        </pc:grpChg>
        <pc:grpChg chg="mod">
          <ac:chgData name="Félix Egan" userId="3799b83a-be0e-4691-8b39-e1dda4d04cc5" providerId="ADAL" clId="{962223E4-1C19-4155-9FF0-13927DF3F286}" dt="2025-04-01T14:07:14.822" v="2364"/>
          <ac:grpSpMkLst>
            <pc:docMk/>
            <pc:sldMk cId="1691305065" sldId="332"/>
            <ac:grpSpMk id="79" creationId="{043792EC-9B86-C719-F171-640650C63090}"/>
          </ac:grpSpMkLst>
        </pc:grpChg>
        <pc:grpChg chg="mod">
          <ac:chgData name="Félix Egan" userId="3799b83a-be0e-4691-8b39-e1dda4d04cc5" providerId="ADAL" clId="{962223E4-1C19-4155-9FF0-13927DF3F286}" dt="2025-04-01T14:07:14.822" v="2364"/>
          <ac:grpSpMkLst>
            <pc:docMk/>
            <pc:sldMk cId="1691305065" sldId="332"/>
            <ac:grpSpMk id="80" creationId="{3CDF9524-96A5-5F5E-9CEA-B74312BCB8DD}"/>
          </ac:grpSpMkLst>
        </pc:grpChg>
        <pc:grpChg chg="mod">
          <ac:chgData name="Félix Egan" userId="3799b83a-be0e-4691-8b39-e1dda4d04cc5" providerId="ADAL" clId="{962223E4-1C19-4155-9FF0-13927DF3F286}" dt="2025-04-01T14:07:19.344" v="2376"/>
          <ac:grpSpMkLst>
            <pc:docMk/>
            <pc:sldMk cId="1691305065" sldId="332"/>
            <ac:grpSpMk id="92" creationId="{5C050E38-E2CD-F01F-B879-2900FE640C4A}"/>
          </ac:grpSpMkLst>
        </pc:grpChg>
        <pc:grpChg chg="mod">
          <ac:chgData name="Félix Egan" userId="3799b83a-be0e-4691-8b39-e1dda4d04cc5" providerId="ADAL" clId="{962223E4-1C19-4155-9FF0-13927DF3F286}" dt="2025-04-01T14:07:19.344" v="2376"/>
          <ac:grpSpMkLst>
            <pc:docMk/>
            <pc:sldMk cId="1691305065" sldId="332"/>
            <ac:grpSpMk id="93" creationId="{CDD14988-5B0C-2C93-46CE-90A5ED859A63}"/>
          </ac:grpSpMkLst>
        </pc:grpChg>
        <pc:grpChg chg="del mod">
          <ac:chgData name="Félix Egan" userId="3799b83a-be0e-4691-8b39-e1dda4d04cc5" providerId="ADAL" clId="{962223E4-1C19-4155-9FF0-13927DF3F286}" dt="2025-04-01T14:09:24.245" v="2444"/>
          <ac:grpSpMkLst>
            <pc:docMk/>
            <pc:sldMk cId="1691305065" sldId="332"/>
            <ac:grpSpMk id="101" creationId="{FA5609E9-7E3E-EFEB-7D06-3AD32E022B63}"/>
          </ac:grpSpMkLst>
        </pc:grpChg>
        <pc:grpChg chg="del mod">
          <ac:chgData name="Félix Egan" userId="3799b83a-be0e-4691-8b39-e1dda4d04cc5" providerId="ADAL" clId="{962223E4-1C19-4155-9FF0-13927DF3F286}" dt="2025-04-01T14:09:24.245" v="2444"/>
          <ac:grpSpMkLst>
            <pc:docMk/>
            <pc:sldMk cId="1691305065" sldId="332"/>
            <ac:grpSpMk id="120" creationId="{D76516B6-D556-B61C-1BEB-A20CFA54A4E5}"/>
          </ac:grpSpMkLst>
        </pc:grpChg>
        <pc:grpChg chg="del mod">
          <ac:chgData name="Félix Egan" userId="3799b83a-be0e-4691-8b39-e1dda4d04cc5" providerId="ADAL" clId="{962223E4-1C19-4155-9FF0-13927DF3F286}" dt="2025-04-01T14:09:28.704" v="2452"/>
          <ac:grpSpMkLst>
            <pc:docMk/>
            <pc:sldMk cId="1691305065" sldId="332"/>
            <ac:grpSpMk id="121" creationId="{A9516E5C-061E-0498-0FA8-8DD1FE55C159}"/>
          </ac:grpSpMkLst>
        </pc:grpChg>
        <pc:grpChg chg="del mod">
          <ac:chgData name="Félix Egan" userId="3799b83a-be0e-4691-8b39-e1dda4d04cc5" providerId="ADAL" clId="{962223E4-1C19-4155-9FF0-13927DF3F286}" dt="2025-04-01T14:09:24.245" v="2444"/>
          <ac:grpSpMkLst>
            <pc:docMk/>
            <pc:sldMk cId="1691305065" sldId="332"/>
            <ac:grpSpMk id="122" creationId="{852E0EC2-327E-37AA-AE70-65CD098E5733}"/>
          </ac:grpSpMkLst>
        </pc:grpChg>
        <pc:grpChg chg="del mod">
          <ac:chgData name="Félix Egan" userId="3799b83a-be0e-4691-8b39-e1dda4d04cc5" providerId="ADAL" clId="{962223E4-1C19-4155-9FF0-13927DF3F286}" dt="2025-04-01T14:09:28.704" v="2452"/>
          <ac:grpSpMkLst>
            <pc:docMk/>
            <pc:sldMk cId="1691305065" sldId="332"/>
            <ac:grpSpMk id="123" creationId="{6BE84F0C-1393-8CFB-A019-6DB1E1522DF3}"/>
          </ac:grpSpMkLst>
        </pc:grpChg>
        <pc:grpChg chg="del mod">
          <ac:chgData name="Félix Egan" userId="3799b83a-be0e-4691-8b39-e1dda4d04cc5" providerId="ADAL" clId="{962223E4-1C19-4155-9FF0-13927DF3F286}" dt="2025-04-01T14:09:30.965" v="2458"/>
          <ac:grpSpMkLst>
            <pc:docMk/>
            <pc:sldMk cId="1691305065" sldId="332"/>
            <ac:grpSpMk id="131" creationId="{5637F7E2-B1DA-88C0-7864-A64B1B31B848}"/>
          </ac:grpSpMkLst>
        </pc:grpChg>
        <pc:grpChg chg="mod">
          <ac:chgData name="Félix Egan" userId="3799b83a-be0e-4691-8b39-e1dda4d04cc5" providerId="ADAL" clId="{962223E4-1C19-4155-9FF0-13927DF3F286}" dt="2025-04-01T14:09:30.965" v="2458"/>
          <ac:grpSpMkLst>
            <pc:docMk/>
            <pc:sldMk cId="1691305065" sldId="332"/>
            <ac:grpSpMk id="137" creationId="{30568A81-13D4-479E-66FC-5CA7F11407B0}"/>
          </ac:grpSpMkLst>
        </pc:grpChg>
        <pc:picChg chg="add mod">
          <ac:chgData name="Félix Egan" userId="3799b83a-be0e-4691-8b39-e1dda4d04cc5" providerId="ADAL" clId="{962223E4-1C19-4155-9FF0-13927DF3F286}" dt="2025-03-25T13:02:51.516" v="69" actId="962"/>
          <ac:picMkLst>
            <pc:docMk/>
            <pc:sldMk cId="1691305065" sldId="332"/>
            <ac:picMk id="4" creationId="{7DF54829-5581-BDE4-8914-23FC4D26C853}"/>
          </ac:picMkLst>
        </pc:picChg>
        <pc:picChg chg="add mod">
          <ac:chgData name="Félix Egan" userId="3799b83a-be0e-4691-8b39-e1dda4d04cc5" providerId="ADAL" clId="{962223E4-1C19-4155-9FF0-13927DF3F286}" dt="2025-03-25T13:48:39.805" v="1045" actId="962"/>
          <ac:picMkLst>
            <pc:docMk/>
            <pc:sldMk cId="1691305065" sldId="332"/>
            <ac:picMk id="6" creationId="{1192C168-AF88-3FFC-DB6A-9286A70AC5A0}"/>
          </ac:picMkLst>
        </pc:picChg>
        <pc:picChg chg="add mod modCrop">
          <ac:chgData name="Félix Egan" userId="3799b83a-be0e-4691-8b39-e1dda4d04cc5" providerId="ADAL" clId="{962223E4-1C19-4155-9FF0-13927DF3F286}" dt="2025-03-25T13:51:38.916" v="1076" actId="1076"/>
          <ac:picMkLst>
            <pc:docMk/>
            <pc:sldMk cId="1691305065" sldId="332"/>
            <ac:picMk id="7" creationId="{2F94BAB7-5B20-B3ED-742F-321743D29652}"/>
          </ac:picMkLst>
        </pc:picChg>
        <pc:inkChg chg="add mod">
          <ac:chgData name="Félix Egan" userId="3799b83a-be0e-4691-8b39-e1dda4d04cc5" providerId="ADAL" clId="{962223E4-1C19-4155-9FF0-13927DF3F286}" dt="2025-04-01T13:59:08.748" v="2113"/>
          <ac:inkMkLst>
            <pc:docMk/>
            <pc:sldMk cId="1691305065" sldId="332"/>
            <ac:inkMk id="3" creationId="{61BE7169-FE2F-D334-D62B-D9EE459F9D2C}"/>
          </ac:inkMkLst>
        </pc:inkChg>
        <pc:inkChg chg="add mod">
          <ac:chgData name="Félix Egan" userId="3799b83a-be0e-4691-8b39-e1dda4d04cc5" providerId="ADAL" clId="{962223E4-1C19-4155-9FF0-13927DF3F286}" dt="2025-04-01T13:59:08.748" v="2113"/>
          <ac:inkMkLst>
            <pc:docMk/>
            <pc:sldMk cId="1691305065" sldId="332"/>
            <ac:inkMk id="5" creationId="{B3C1763E-2218-FB2B-9BF1-22308DC009EF}"/>
          </ac:inkMkLst>
        </pc:inkChg>
        <pc:inkChg chg="add mod">
          <ac:chgData name="Félix Egan" userId="3799b83a-be0e-4691-8b39-e1dda4d04cc5" providerId="ADAL" clId="{962223E4-1C19-4155-9FF0-13927DF3F286}" dt="2025-04-01T13:59:08.748" v="2113"/>
          <ac:inkMkLst>
            <pc:docMk/>
            <pc:sldMk cId="1691305065" sldId="332"/>
            <ac:inkMk id="8" creationId="{DCC0C817-85E2-9B9A-7822-D0468E536EDC}"/>
          </ac:inkMkLst>
        </pc:inkChg>
        <pc:inkChg chg="add mod">
          <ac:chgData name="Félix Egan" userId="3799b83a-be0e-4691-8b39-e1dda4d04cc5" providerId="ADAL" clId="{962223E4-1C19-4155-9FF0-13927DF3F286}" dt="2025-04-01T13:59:08.748" v="2113"/>
          <ac:inkMkLst>
            <pc:docMk/>
            <pc:sldMk cId="1691305065" sldId="332"/>
            <ac:inkMk id="9" creationId="{0E06A99D-EE93-69E8-396C-A31E48B6E385}"/>
          </ac:inkMkLst>
        </pc:inkChg>
        <pc:inkChg chg="add">
          <ac:chgData name="Félix Egan" userId="3799b83a-be0e-4691-8b39-e1dda4d04cc5" providerId="ADAL" clId="{962223E4-1C19-4155-9FF0-13927DF3F286}" dt="2025-04-01T13:59:05.704" v="2104" actId="9405"/>
          <ac:inkMkLst>
            <pc:docMk/>
            <pc:sldMk cId="1691305065" sldId="332"/>
            <ac:inkMk id="10" creationId="{59586427-D780-7831-B90B-DDB438822930}"/>
          </ac:inkMkLst>
        </pc:inkChg>
        <pc:inkChg chg="add mod">
          <ac:chgData name="Félix Egan" userId="3799b83a-be0e-4691-8b39-e1dda4d04cc5" providerId="ADAL" clId="{962223E4-1C19-4155-9FF0-13927DF3F286}" dt="2025-04-01T13:59:08.748" v="2113"/>
          <ac:inkMkLst>
            <pc:docMk/>
            <pc:sldMk cId="1691305065" sldId="332"/>
            <ac:inkMk id="11" creationId="{E4423D76-A773-2774-4550-3B1A8381536B}"/>
          </ac:inkMkLst>
        </pc:inkChg>
        <pc:inkChg chg="add mod">
          <ac:chgData name="Félix Egan" userId="3799b83a-be0e-4691-8b39-e1dda4d04cc5" providerId="ADAL" clId="{962223E4-1C19-4155-9FF0-13927DF3F286}" dt="2025-04-01T13:59:08.748" v="2113"/>
          <ac:inkMkLst>
            <pc:docMk/>
            <pc:sldMk cId="1691305065" sldId="332"/>
            <ac:inkMk id="12" creationId="{A0846299-9E0D-95D9-C793-DBE362D76F6C}"/>
          </ac:inkMkLst>
        </pc:inkChg>
        <pc:inkChg chg="add">
          <ac:chgData name="Félix Egan" userId="3799b83a-be0e-4691-8b39-e1dda4d04cc5" providerId="ADAL" clId="{962223E4-1C19-4155-9FF0-13927DF3F286}" dt="2025-04-01T13:59:06.333" v="2107" actId="9405"/>
          <ac:inkMkLst>
            <pc:docMk/>
            <pc:sldMk cId="1691305065" sldId="332"/>
            <ac:inkMk id="13" creationId="{C976F8C6-0010-C4EE-4F20-1BA0C85C2224}"/>
          </ac:inkMkLst>
        </pc:inkChg>
        <pc:inkChg chg="add">
          <ac:chgData name="Félix Egan" userId="3799b83a-be0e-4691-8b39-e1dda4d04cc5" providerId="ADAL" clId="{962223E4-1C19-4155-9FF0-13927DF3F286}" dt="2025-04-01T13:59:06.807" v="2108" actId="9405"/>
          <ac:inkMkLst>
            <pc:docMk/>
            <pc:sldMk cId="1691305065" sldId="332"/>
            <ac:inkMk id="14" creationId="{EBEF1927-2696-653E-9408-90F7BF7C14D0}"/>
          </ac:inkMkLst>
        </pc:inkChg>
        <pc:inkChg chg="add">
          <ac:chgData name="Félix Egan" userId="3799b83a-be0e-4691-8b39-e1dda4d04cc5" providerId="ADAL" clId="{962223E4-1C19-4155-9FF0-13927DF3F286}" dt="2025-04-01T13:59:07.034" v="2109" actId="9405"/>
          <ac:inkMkLst>
            <pc:docMk/>
            <pc:sldMk cId="1691305065" sldId="332"/>
            <ac:inkMk id="15" creationId="{E1D68F01-5FB3-A5FE-945F-D7B0B3EDE08E}"/>
          </ac:inkMkLst>
        </pc:inkChg>
        <pc:inkChg chg="add mod">
          <ac:chgData name="Félix Egan" userId="3799b83a-be0e-4691-8b39-e1dda4d04cc5" providerId="ADAL" clId="{962223E4-1C19-4155-9FF0-13927DF3F286}" dt="2025-04-01T13:59:08.748" v="2113"/>
          <ac:inkMkLst>
            <pc:docMk/>
            <pc:sldMk cId="1691305065" sldId="332"/>
            <ac:inkMk id="16" creationId="{2744A720-4A5C-50AB-42A4-0607086B8117}"/>
          </ac:inkMkLst>
        </pc:inkChg>
        <pc:inkChg chg="add">
          <ac:chgData name="Félix Egan" userId="3799b83a-be0e-4691-8b39-e1dda4d04cc5" providerId="ADAL" clId="{962223E4-1C19-4155-9FF0-13927DF3F286}" dt="2025-04-01T13:59:07.433" v="2111" actId="9405"/>
          <ac:inkMkLst>
            <pc:docMk/>
            <pc:sldMk cId="1691305065" sldId="332"/>
            <ac:inkMk id="17" creationId="{78D4534D-6607-08E7-97B0-760D663497D5}"/>
          </ac:inkMkLst>
        </pc:inkChg>
        <pc:inkChg chg="add mod">
          <ac:chgData name="Félix Egan" userId="3799b83a-be0e-4691-8b39-e1dda4d04cc5" providerId="ADAL" clId="{962223E4-1C19-4155-9FF0-13927DF3F286}" dt="2025-04-01T13:59:08.748" v="2113"/>
          <ac:inkMkLst>
            <pc:docMk/>
            <pc:sldMk cId="1691305065" sldId="332"/>
            <ac:inkMk id="18" creationId="{12435D28-DDDF-CBB6-280B-5D63CCD6ACCE}"/>
          </ac:inkMkLst>
        </pc:inkChg>
        <pc:inkChg chg="add">
          <ac:chgData name="Félix Egan" userId="3799b83a-be0e-4691-8b39-e1dda4d04cc5" providerId="ADAL" clId="{962223E4-1C19-4155-9FF0-13927DF3F286}" dt="2025-04-01T14:00:50.991" v="2114" actId="9405"/>
          <ac:inkMkLst>
            <pc:docMk/>
            <pc:sldMk cId="1691305065" sldId="332"/>
            <ac:inkMk id="21" creationId="{88C88D6C-F3FA-9A14-00CA-887CAD2E2BF0}"/>
          </ac:inkMkLst>
        </pc:inkChg>
        <pc:inkChg chg="add">
          <ac:chgData name="Félix Egan" userId="3799b83a-be0e-4691-8b39-e1dda4d04cc5" providerId="ADAL" clId="{962223E4-1C19-4155-9FF0-13927DF3F286}" dt="2025-04-01T14:00:51.111" v="2115" actId="9405"/>
          <ac:inkMkLst>
            <pc:docMk/>
            <pc:sldMk cId="1691305065" sldId="332"/>
            <ac:inkMk id="22" creationId="{44B4183B-011F-14A3-6EEA-9855DC5203BC}"/>
          </ac:inkMkLst>
        </pc:inkChg>
        <pc:inkChg chg="add mod">
          <ac:chgData name="Félix Egan" userId="3799b83a-be0e-4691-8b39-e1dda4d04cc5" providerId="ADAL" clId="{962223E4-1C19-4155-9FF0-13927DF3F286}" dt="2025-04-01T14:00:59.537" v="2133"/>
          <ac:inkMkLst>
            <pc:docMk/>
            <pc:sldMk cId="1691305065" sldId="332"/>
            <ac:inkMk id="23" creationId="{9332BEAF-2A2C-BB9F-A8DB-FC2484A94FB1}"/>
          </ac:inkMkLst>
        </pc:inkChg>
        <pc:inkChg chg="add mod">
          <ac:chgData name="Félix Egan" userId="3799b83a-be0e-4691-8b39-e1dda4d04cc5" providerId="ADAL" clId="{962223E4-1C19-4155-9FF0-13927DF3F286}" dt="2025-04-01T14:00:59.537" v="2133"/>
          <ac:inkMkLst>
            <pc:docMk/>
            <pc:sldMk cId="1691305065" sldId="332"/>
            <ac:inkMk id="24" creationId="{AC0B133E-E71D-6056-60C5-E59F379D85D3}"/>
          </ac:inkMkLst>
        </pc:inkChg>
        <pc:inkChg chg="add mod">
          <ac:chgData name="Félix Egan" userId="3799b83a-be0e-4691-8b39-e1dda4d04cc5" providerId="ADAL" clId="{962223E4-1C19-4155-9FF0-13927DF3F286}" dt="2025-04-01T14:00:59.537" v="2133"/>
          <ac:inkMkLst>
            <pc:docMk/>
            <pc:sldMk cId="1691305065" sldId="332"/>
            <ac:inkMk id="25" creationId="{BCE8DD8D-FE6E-5D2E-DB0D-334898790B26}"/>
          </ac:inkMkLst>
        </pc:inkChg>
        <pc:inkChg chg="add">
          <ac:chgData name="Félix Egan" userId="3799b83a-be0e-4691-8b39-e1dda4d04cc5" providerId="ADAL" clId="{962223E4-1C19-4155-9FF0-13927DF3F286}" dt="2025-04-01T14:00:54.012" v="2119" actId="9405"/>
          <ac:inkMkLst>
            <pc:docMk/>
            <pc:sldMk cId="1691305065" sldId="332"/>
            <ac:inkMk id="26" creationId="{D21C821A-65CD-6775-8263-2CF15607DEEB}"/>
          </ac:inkMkLst>
        </pc:inkChg>
        <pc:inkChg chg="add">
          <ac:chgData name="Félix Egan" userId="3799b83a-be0e-4691-8b39-e1dda4d04cc5" providerId="ADAL" clId="{962223E4-1C19-4155-9FF0-13927DF3F286}" dt="2025-04-01T14:00:54.188" v="2120" actId="9405"/>
          <ac:inkMkLst>
            <pc:docMk/>
            <pc:sldMk cId="1691305065" sldId="332"/>
            <ac:inkMk id="27" creationId="{C93F1450-7A91-4663-A373-50DDE51B83D0}"/>
          </ac:inkMkLst>
        </pc:inkChg>
        <pc:inkChg chg="add">
          <ac:chgData name="Félix Egan" userId="3799b83a-be0e-4691-8b39-e1dda4d04cc5" providerId="ADAL" clId="{962223E4-1C19-4155-9FF0-13927DF3F286}" dt="2025-04-01T14:00:55.174" v="2121" actId="9405"/>
          <ac:inkMkLst>
            <pc:docMk/>
            <pc:sldMk cId="1691305065" sldId="332"/>
            <ac:inkMk id="28" creationId="{FF7D6C17-9F6F-C82C-CFFB-1D03B11E2BDF}"/>
          </ac:inkMkLst>
        </pc:inkChg>
        <pc:inkChg chg="add">
          <ac:chgData name="Félix Egan" userId="3799b83a-be0e-4691-8b39-e1dda4d04cc5" providerId="ADAL" clId="{962223E4-1C19-4155-9FF0-13927DF3F286}" dt="2025-04-01T14:00:55.552" v="2122" actId="9405"/>
          <ac:inkMkLst>
            <pc:docMk/>
            <pc:sldMk cId="1691305065" sldId="332"/>
            <ac:inkMk id="29" creationId="{AA11D538-B536-A393-3F71-83B334385ED8}"/>
          </ac:inkMkLst>
        </pc:inkChg>
        <pc:inkChg chg="add mod">
          <ac:chgData name="Félix Egan" userId="3799b83a-be0e-4691-8b39-e1dda4d04cc5" providerId="ADAL" clId="{962223E4-1C19-4155-9FF0-13927DF3F286}" dt="2025-04-01T14:00:59.537" v="2133"/>
          <ac:inkMkLst>
            <pc:docMk/>
            <pc:sldMk cId="1691305065" sldId="332"/>
            <ac:inkMk id="30" creationId="{2D5B7982-48F9-74F2-F4C0-2BCDE2B305E5}"/>
          </ac:inkMkLst>
        </pc:inkChg>
        <pc:inkChg chg="add">
          <ac:chgData name="Félix Egan" userId="3799b83a-be0e-4691-8b39-e1dda4d04cc5" providerId="ADAL" clId="{962223E4-1C19-4155-9FF0-13927DF3F286}" dt="2025-04-01T14:00:56.158" v="2124" actId="9405"/>
          <ac:inkMkLst>
            <pc:docMk/>
            <pc:sldMk cId="1691305065" sldId="332"/>
            <ac:inkMk id="31" creationId="{EFA6FD98-3671-A458-0A0F-C36747256837}"/>
          </ac:inkMkLst>
        </pc:inkChg>
        <pc:inkChg chg="add mod">
          <ac:chgData name="Félix Egan" userId="3799b83a-be0e-4691-8b39-e1dda4d04cc5" providerId="ADAL" clId="{962223E4-1C19-4155-9FF0-13927DF3F286}" dt="2025-04-01T14:00:59.537" v="2133"/>
          <ac:inkMkLst>
            <pc:docMk/>
            <pc:sldMk cId="1691305065" sldId="332"/>
            <ac:inkMk id="32" creationId="{9DED4A7C-E00C-A442-4520-861D1F8111AC}"/>
          </ac:inkMkLst>
        </pc:inkChg>
        <pc:inkChg chg="add">
          <ac:chgData name="Félix Egan" userId="3799b83a-be0e-4691-8b39-e1dda4d04cc5" providerId="ADAL" clId="{962223E4-1C19-4155-9FF0-13927DF3F286}" dt="2025-04-01T14:00:56.767" v="2126" actId="9405"/>
          <ac:inkMkLst>
            <pc:docMk/>
            <pc:sldMk cId="1691305065" sldId="332"/>
            <ac:inkMk id="33" creationId="{5C50E665-FBA9-BEB1-6A2A-48E59DEFFAD3}"/>
          </ac:inkMkLst>
        </pc:inkChg>
        <pc:inkChg chg="add">
          <ac:chgData name="Félix Egan" userId="3799b83a-be0e-4691-8b39-e1dda4d04cc5" providerId="ADAL" clId="{962223E4-1C19-4155-9FF0-13927DF3F286}" dt="2025-04-01T14:00:56.968" v="2127" actId="9405"/>
          <ac:inkMkLst>
            <pc:docMk/>
            <pc:sldMk cId="1691305065" sldId="332"/>
            <ac:inkMk id="34" creationId="{FA82B3CF-B137-2F6A-F199-ADD31D2E7231}"/>
          </ac:inkMkLst>
        </pc:inkChg>
        <pc:inkChg chg="add">
          <ac:chgData name="Félix Egan" userId="3799b83a-be0e-4691-8b39-e1dda4d04cc5" providerId="ADAL" clId="{962223E4-1C19-4155-9FF0-13927DF3F286}" dt="2025-04-01T14:00:57.758" v="2128" actId="9405"/>
          <ac:inkMkLst>
            <pc:docMk/>
            <pc:sldMk cId="1691305065" sldId="332"/>
            <ac:inkMk id="35" creationId="{27F889CD-C8EE-DEF8-CAE4-5FFE6EC3DB00}"/>
          </ac:inkMkLst>
        </pc:inkChg>
        <pc:inkChg chg="add">
          <ac:chgData name="Félix Egan" userId="3799b83a-be0e-4691-8b39-e1dda4d04cc5" providerId="ADAL" clId="{962223E4-1C19-4155-9FF0-13927DF3F286}" dt="2025-04-01T14:00:57.990" v="2129" actId="9405"/>
          <ac:inkMkLst>
            <pc:docMk/>
            <pc:sldMk cId="1691305065" sldId="332"/>
            <ac:inkMk id="36" creationId="{DB4375EF-FDF5-42FB-98A2-E961E7D42025}"/>
          </ac:inkMkLst>
        </pc:inkChg>
        <pc:inkChg chg="add">
          <ac:chgData name="Félix Egan" userId="3799b83a-be0e-4691-8b39-e1dda4d04cc5" providerId="ADAL" clId="{962223E4-1C19-4155-9FF0-13927DF3F286}" dt="2025-04-01T14:00:58.164" v="2130" actId="9405"/>
          <ac:inkMkLst>
            <pc:docMk/>
            <pc:sldMk cId="1691305065" sldId="332"/>
            <ac:inkMk id="37" creationId="{E3C8C336-BF43-02F1-22EC-EE34D39D504A}"/>
          </ac:inkMkLst>
        </pc:inkChg>
        <pc:inkChg chg="add">
          <ac:chgData name="Félix Egan" userId="3799b83a-be0e-4691-8b39-e1dda4d04cc5" providerId="ADAL" clId="{962223E4-1C19-4155-9FF0-13927DF3F286}" dt="2025-04-01T14:00:58.584" v="2131" actId="9405"/>
          <ac:inkMkLst>
            <pc:docMk/>
            <pc:sldMk cId="1691305065" sldId="332"/>
            <ac:inkMk id="38" creationId="{2DEBF2C2-EC35-4810-C8B7-DC49E2E3DE1D}"/>
          </ac:inkMkLst>
        </pc:inkChg>
        <pc:inkChg chg="add mod">
          <ac:chgData name="Félix Egan" userId="3799b83a-be0e-4691-8b39-e1dda4d04cc5" providerId="ADAL" clId="{962223E4-1C19-4155-9FF0-13927DF3F286}" dt="2025-04-01T14:00:59.537" v="2133"/>
          <ac:inkMkLst>
            <pc:docMk/>
            <pc:sldMk cId="1691305065" sldId="332"/>
            <ac:inkMk id="39" creationId="{40424CE0-F9C2-D5DA-ED68-3C8FB748076B}"/>
          </ac:inkMkLst>
        </pc:inkChg>
        <pc:inkChg chg="add mod">
          <ac:chgData name="Félix Egan" userId="3799b83a-be0e-4691-8b39-e1dda4d04cc5" providerId="ADAL" clId="{962223E4-1C19-4155-9FF0-13927DF3F286}" dt="2025-04-01T14:01:03.441" v="2142"/>
          <ac:inkMkLst>
            <pc:docMk/>
            <pc:sldMk cId="1691305065" sldId="332"/>
            <ac:inkMk id="44" creationId="{C0CE8419-B171-C5F3-CBAB-378F7399A437}"/>
          </ac:inkMkLst>
        </pc:inkChg>
        <pc:inkChg chg="add mod">
          <ac:chgData name="Félix Egan" userId="3799b83a-be0e-4691-8b39-e1dda4d04cc5" providerId="ADAL" clId="{962223E4-1C19-4155-9FF0-13927DF3F286}" dt="2025-04-01T14:01:03.441" v="2142"/>
          <ac:inkMkLst>
            <pc:docMk/>
            <pc:sldMk cId="1691305065" sldId="332"/>
            <ac:inkMk id="45" creationId="{4E7DC86B-C79E-BE75-7E7E-29EB1B1C1661}"/>
          </ac:inkMkLst>
        </pc:inkChg>
        <pc:inkChg chg="add mod">
          <ac:chgData name="Félix Egan" userId="3799b83a-be0e-4691-8b39-e1dda4d04cc5" providerId="ADAL" clId="{962223E4-1C19-4155-9FF0-13927DF3F286}" dt="2025-04-01T14:01:03.441" v="2142"/>
          <ac:inkMkLst>
            <pc:docMk/>
            <pc:sldMk cId="1691305065" sldId="332"/>
            <ac:inkMk id="46" creationId="{D0FB56AA-2782-2C99-8997-59AF62BA220D}"/>
          </ac:inkMkLst>
        </pc:inkChg>
        <pc:inkChg chg="add mod">
          <ac:chgData name="Félix Egan" userId="3799b83a-be0e-4691-8b39-e1dda4d04cc5" providerId="ADAL" clId="{962223E4-1C19-4155-9FF0-13927DF3F286}" dt="2025-04-01T14:01:03.441" v="2142"/>
          <ac:inkMkLst>
            <pc:docMk/>
            <pc:sldMk cId="1691305065" sldId="332"/>
            <ac:inkMk id="47" creationId="{6A2E13A1-C502-B99F-49D7-6CCDF49C4699}"/>
          </ac:inkMkLst>
        </pc:inkChg>
        <pc:inkChg chg="add mod">
          <ac:chgData name="Félix Egan" userId="3799b83a-be0e-4691-8b39-e1dda4d04cc5" providerId="ADAL" clId="{962223E4-1C19-4155-9FF0-13927DF3F286}" dt="2025-04-01T14:01:03.441" v="2142"/>
          <ac:inkMkLst>
            <pc:docMk/>
            <pc:sldMk cId="1691305065" sldId="332"/>
            <ac:inkMk id="48" creationId="{1CB6E950-C513-A894-07C6-904F1FAB74E3}"/>
          </ac:inkMkLst>
        </pc:inkChg>
        <pc:inkChg chg="add mod">
          <ac:chgData name="Félix Egan" userId="3799b83a-be0e-4691-8b39-e1dda4d04cc5" providerId="ADAL" clId="{962223E4-1C19-4155-9FF0-13927DF3F286}" dt="2025-04-01T14:01:03.441" v="2142"/>
          <ac:inkMkLst>
            <pc:docMk/>
            <pc:sldMk cId="1691305065" sldId="332"/>
            <ac:inkMk id="49" creationId="{D85D8D41-F23E-2FF5-7EA9-747F8605DB62}"/>
          </ac:inkMkLst>
        </pc:inkChg>
        <pc:inkChg chg="add mod">
          <ac:chgData name="Félix Egan" userId="3799b83a-be0e-4691-8b39-e1dda4d04cc5" providerId="ADAL" clId="{962223E4-1C19-4155-9FF0-13927DF3F286}" dt="2025-04-01T14:01:03.441" v="2142"/>
          <ac:inkMkLst>
            <pc:docMk/>
            <pc:sldMk cId="1691305065" sldId="332"/>
            <ac:inkMk id="50" creationId="{17443A3A-7E86-45CA-4856-49D105D32A99}"/>
          </ac:inkMkLst>
        </pc:inkChg>
        <pc:inkChg chg="add mod">
          <ac:chgData name="Félix Egan" userId="3799b83a-be0e-4691-8b39-e1dda4d04cc5" providerId="ADAL" clId="{962223E4-1C19-4155-9FF0-13927DF3F286}" dt="2025-04-01T14:01:03.441" v="2142"/>
          <ac:inkMkLst>
            <pc:docMk/>
            <pc:sldMk cId="1691305065" sldId="332"/>
            <ac:inkMk id="51" creationId="{12E6B12D-CAE8-964D-9EF3-203BFEA3D51B}"/>
          </ac:inkMkLst>
        </pc:inkChg>
        <pc:inkChg chg="add mod">
          <ac:chgData name="Félix Egan" userId="3799b83a-be0e-4691-8b39-e1dda4d04cc5" providerId="ADAL" clId="{962223E4-1C19-4155-9FF0-13927DF3F286}" dt="2025-04-01T14:01:10.448" v="2151"/>
          <ac:inkMkLst>
            <pc:docMk/>
            <pc:sldMk cId="1691305065" sldId="332"/>
            <ac:inkMk id="53" creationId="{EF3C3098-4E45-4782-F40D-596EEDD8FD7E}"/>
          </ac:inkMkLst>
        </pc:inkChg>
        <pc:inkChg chg="add mod">
          <ac:chgData name="Félix Egan" userId="3799b83a-be0e-4691-8b39-e1dda4d04cc5" providerId="ADAL" clId="{962223E4-1C19-4155-9FF0-13927DF3F286}" dt="2025-04-01T14:01:10.448" v="2151"/>
          <ac:inkMkLst>
            <pc:docMk/>
            <pc:sldMk cId="1691305065" sldId="332"/>
            <ac:inkMk id="54" creationId="{40602637-4669-5B69-1F89-BBCE92AD09A8}"/>
          </ac:inkMkLst>
        </pc:inkChg>
        <pc:inkChg chg="add mod">
          <ac:chgData name="Félix Egan" userId="3799b83a-be0e-4691-8b39-e1dda4d04cc5" providerId="ADAL" clId="{962223E4-1C19-4155-9FF0-13927DF3F286}" dt="2025-04-01T14:01:10.448" v="2151"/>
          <ac:inkMkLst>
            <pc:docMk/>
            <pc:sldMk cId="1691305065" sldId="332"/>
            <ac:inkMk id="55" creationId="{6F7F20C0-E525-F871-202D-DF339BF43CBE}"/>
          </ac:inkMkLst>
        </pc:inkChg>
        <pc:inkChg chg="add mod">
          <ac:chgData name="Félix Egan" userId="3799b83a-be0e-4691-8b39-e1dda4d04cc5" providerId="ADAL" clId="{962223E4-1C19-4155-9FF0-13927DF3F286}" dt="2025-04-01T14:01:10.448" v="2151"/>
          <ac:inkMkLst>
            <pc:docMk/>
            <pc:sldMk cId="1691305065" sldId="332"/>
            <ac:inkMk id="56" creationId="{268597AF-85BC-6B3B-4B4B-40A751AFC7A3}"/>
          </ac:inkMkLst>
        </pc:inkChg>
        <pc:inkChg chg="add mod">
          <ac:chgData name="Félix Egan" userId="3799b83a-be0e-4691-8b39-e1dda4d04cc5" providerId="ADAL" clId="{962223E4-1C19-4155-9FF0-13927DF3F286}" dt="2025-04-01T14:01:10.448" v="2151"/>
          <ac:inkMkLst>
            <pc:docMk/>
            <pc:sldMk cId="1691305065" sldId="332"/>
            <ac:inkMk id="57" creationId="{95C134FB-4133-23D2-E659-A6EB2F80BBC8}"/>
          </ac:inkMkLst>
        </pc:inkChg>
        <pc:inkChg chg="add mod">
          <ac:chgData name="Félix Egan" userId="3799b83a-be0e-4691-8b39-e1dda4d04cc5" providerId="ADAL" clId="{962223E4-1C19-4155-9FF0-13927DF3F286}" dt="2025-04-01T14:01:10.448" v="2151"/>
          <ac:inkMkLst>
            <pc:docMk/>
            <pc:sldMk cId="1691305065" sldId="332"/>
            <ac:inkMk id="58" creationId="{AE394F60-31D0-F91C-081C-0484823837D5}"/>
          </ac:inkMkLst>
        </pc:inkChg>
        <pc:inkChg chg="add mod">
          <ac:chgData name="Félix Egan" userId="3799b83a-be0e-4691-8b39-e1dda4d04cc5" providerId="ADAL" clId="{962223E4-1C19-4155-9FF0-13927DF3F286}" dt="2025-04-01T14:01:10.448" v="2151"/>
          <ac:inkMkLst>
            <pc:docMk/>
            <pc:sldMk cId="1691305065" sldId="332"/>
            <ac:inkMk id="59" creationId="{532BCD7B-A3CE-C5C7-2FF6-560E00D1F83A}"/>
          </ac:inkMkLst>
        </pc:inkChg>
        <pc:inkChg chg="add mod">
          <ac:chgData name="Félix Egan" userId="3799b83a-be0e-4691-8b39-e1dda4d04cc5" providerId="ADAL" clId="{962223E4-1C19-4155-9FF0-13927DF3F286}" dt="2025-04-01T14:01:10.448" v="2151"/>
          <ac:inkMkLst>
            <pc:docMk/>
            <pc:sldMk cId="1691305065" sldId="332"/>
            <ac:inkMk id="60" creationId="{F1763D62-20BD-0397-87D6-0164121EC0D1}"/>
          </ac:inkMkLst>
        </pc:inkChg>
        <pc:inkChg chg="add">
          <ac:chgData name="Félix Egan" userId="3799b83a-be0e-4691-8b39-e1dda4d04cc5" providerId="ADAL" clId="{962223E4-1C19-4155-9FF0-13927DF3F286}" dt="2025-04-01T14:07:10.240" v="2348" actId="9405"/>
          <ac:inkMkLst>
            <pc:docMk/>
            <pc:sldMk cId="1691305065" sldId="332"/>
            <ac:inkMk id="63" creationId="{B7DA9308-F032-F3A6-B8F9-414CD7944BCB}"/>
          </ac:inkMkLst>
        </pc:inkChg>
        <pc:inkChg chg="add mod">
          <ac:chgData name="Félix Egan" userId="3799b83a-be0e-4691-8b39-e1dda4d04cc5" providerId="ADAL" clId="{962223E4-1C19-4155-9FF0-13927DF3F286}" dt="2025-04-01T14:07:14.822" v="2364"/>
          <ac:inkMkLst>
            <pc:docMk/>
            <pc:sldMk cId="1691305065" sldId="332"/>
            <ac:inkMk id="64" creationId="{9B2D51FE-2ABD-5900-1CA4-38656A5C1407}"/>
          </ac:inkMkLst>
        </pc:inkChg>
        <pc:inkChg chg="add mod">
          <ac:chgData name="Félix Egan" userId="3799b83a-be0e-4691-8b39-e1dda4d04cc5" providerId="ADAL" clId="{962223E4-1C19-4155-9FF0-13927DF3F286}" dt="2025-04-01T14:07:14.822" v="2364"/>
          <ac:inkMkLst>
            <pc:docMk/>
            <pc:sldMk cId="1691305065" sldId="332"/>
            <ac:inkMk id="65" creationId="{D4E2CD93-46B1-3CAC-E153-59D27E14554F}"/>
          </ac:inkMkLst>
        </pc:inkChg>
        <pc:inkChg chg="add mod">
          <ac:chgData name="Félix Egan" userId="3799b83a-be0e-4691-8b39-e1dda4d04cc5" providerId="ADAL" clId="{962223E4-1C19-4155-9FF0-13927DF3F286}" dt="2025-04-01T14:07:14.822" v="2364"/>
          <ac:inkMkLst>
            <pc:docMk/>
            <pc:sldMk cId="1691305065" sldId="332"/>
            <ac:inkMk id="66" creationId="{E73FFC88-CFB0-8630-3180-80DC80B30092}"/>
          </ac:inkMkLst>
        </pc:inkChg>
        <pc:inkChg chg="add">
          <ac:chgData name="Félix Egan" userId="3799b83a-be0e-4691-8b39-e1dda4d04cc5" providerId="ADAL" clId="{962223E4-1C19-4155-9FF0-13927DF3F286}" dt="2025-04-01T14:07:11.559" v="2352" actId="9405"/>
          <ac:inkMkLst>
            <pc:docMk/>
            <pc:sldMk cId="1691305065" sldId="332"/>
            <ac:inkMk id="67" creationId="{62D1BCED-A696-6795-D629-123EEF5F9E6C}"/>
          </ac:inkMkLst>
        </pc:inkChg>
        <pc:inkChg chg="add">
          <ac:chgData name="Félix Egan" userId="3799b83a-be0e-4691-8b39-e1dda4d04cc5" providerId="ADAL" clId="{962223E4-1C19-4155-9FF0-13927DF3F286}" dt="2025-04-01T14:07:11.896" v="2353" actId="9405"/>
          <ac:inkMkLst>
            <pc:docMk/>
            <pc:sldMk cId="1691305065" sldId="332"/>
            <ac:inkMk id="68" creationId="{D36F1DF2-CA31-DA1A-7C0A-EBD15E7B6237}"/>
          </ac:inkMkLst>
        </pc:inkChg>
        <pc:inkChg chg="add">
          <ac:chgData name="Félix Egan" userId="3799b83a-be0e-4691-8b39-e1dda4d04cc5" providerId="ADAL" clId="{962223E4-1C19-4155-9FF0-13927DF3F286}" dt="2025-04-01T14:07:12.186" v="2354" actId="9405"/>
          <ac:inkMkLst>
            <pc:docMk/>
            <pc:sldMk cId="1691305065" sldId="332"/>
            <ac:inkMk id="69" creationId="{CB916C9E-6663-8451-C7AA-25E82D910DD4}"/>
          </ac:inkMkLst>
        </pc:inkChg>
        <pc:inkChg chg="add">
          <ac:chgData name="Félix Egan" userId="3799b83a-be0e-4691-8b39-e1dda4d04cc5" providerId="ADAL" clId="{962223E4-1C19-4155-9FF0-13927DF3F286}" dt="2025-04-01T14:07:12.390" v="2355" actId="9405"/>
          <ac:inkMkLst>
            <pc:docMk/>
            <pc:sldMk cId="1691305065" sldId="332"/>
            <ac:inkMk id="70" creationId="{3771998E-AE75-DE71-CD49-CEF733B1E795}"/>
          </ac:inkMkLst>
        </pc:inkChg>
        <pc:inkChg chg="add">
          <ac:chgData name="Félix Egan" userId="3799b83a-be0e-4691-8b39-e1dda4d04cc5" providerId="ADAL" clId="{962223E4-1C19-4155-9FF0-13927DF3F286}" dt="2025-04-01T14:07:12.541" v="2356" actId="9405"/>
          <ac:inkMkLst>
            <pc:docMk/>
            <pc:sldMk cId="1691305065" sldId="332"/>
            <ac:inkMk id="71" creationId="{5F56B1BE-DA96-5B3A-FF3B-F80F85D00A57}"/>
          </ac:inkMkLst>
        </pc:inkChg>
        <pc:inkChg chg="add">
          <ac:chgData name="Félix Egan" userId="3799b83a-be0e-4691-8b39-e1dda4d04cc5" providerId="ADAL" clId="{962223E4-1C19-4155-9FF0-13927DF3F286}" dt="2025-04-01T14:07:12.675" v="2357" actId="9405"/>
          <ac:inkMkLst>
            <pc:docMk/>
            <pc:sldMk cId="1691305065" sldId="332"/>
            <ac:inkMk id="72" creationId="{BFCA8641-F2FA-AE54-0EBF-EC0DA66B93E6}"/>
          </ac:inkMkLst>
        </pc:inkChg>
        <pc:inkChg chg="add mod">
          <ac:chgData name="Félix Egan" userId="3799b83a-be0e-4691-8b39-e1dda4d04cc5" providerId="ADAL" clId="{962223E4-1C19-4155-9FF0-13927DF3F286}" dt="2025-04-01T14:07:14.822" v="2364"/>
          <ac:inkMkLst>
            <pc:docMk/>
            <pc:sldMk cId="1691305065" sldId="332"/>
            <ac:inkMk id="73" creationId="{A2535953-358D-0C8F-DDEB-7D4BB5CA88BA}"/>
          </ac:inkMkLst>
        </pc:inkChg>
        <pc:inkChg chg="add mod">
          <ac:chgData name="Félix Egan" userId="3799b83a-be0e-4691-8b39-e1dda4d04cc5" providerId="ADAL" clId="{962223E4-1C19-4155-9FF0-13927DF3F286}" dt="2025-04-01T14:07:14.822" v="2364"/>
          <ac:inkMkLst>
            <pc:docMk/>
            <pc:sldMk cId="1691305065" sldId="332"/>
            <ac:inkMk id="74" creationId="{C890FEAC-D93A-BB66-8301-22365C48D3E4}"/>
          </ac:inkMkLst>
        </pc:inkChg>
        <pc:inkChg chg="add">
          <ac:chgData name="Félix Egan" userId="3799b83a-be0e-4691-8b39-e1dda4d04cc5" providerId="ADAL" clId="{962223E4-1C19-4155-9FF0-13927DF3F286}" dt="2025-04-01T14:07:13.371" v="2360" actId="9405"/>
          <ac:inkMkLst>
            <pc:docMk/>
            <pc:sldMk cId="1691305065" sldId="332"/>
            <ac:inkMk id="75" creationId="{78319513-0682-DACC-AFDB-CFBC98BB7787}"/>
          </ac:inkMkLst>
        </pc:inkChg>
        <pc:inkChg chg="add mod">
          <ac:chgData name="Félix Egan" userId="3799b83a-be0e-4691-8b39-e1dda4d04cc5" providerId="ADAL" clId="{962223E4-1C19-4155-9FF0-13927DF3F286}" dt="2025-04-01T14:07:14.822" v="2364"/>
          <ac:inkMkLst>
            <pc:docMk/>
            <pc:sldMk cId="1691305065" sldId="332"/>
            <ac:inkMk id="76" creationId="{04965FF5-B78B-CE8A-3C13-0E53F2391B05}"/>
          </ac:inkMkLst>
        </pc:inkChg>
        <pc:inkChg chg="add mod">
          <ac:chgData name="Félix Egan" userId="3799b83a-be0e-4691-8b39-e1dda4d04cc5" providerId="ADAL" clId="{962223E4-1C19-4155-9FF0-13927DF3F286}" dt="2025-04-01T14:07:14.822" v="2364"/>
          <ac:inkMkLst>
            <pc:docMk/>
            <pc:sldMk cId="1691305065" sldId="332"/>
            <ac:inkMk id="77" creationId="{C76E4061-CF74-A3B9-C8D4-E5183318D73F}"/>
          </ac:inkMkLst>
        </pc:inkChg>
        <pc:inkChg chg="add mod">
          <ac:chgData name="Félix Egan" userId="3799b83a-be0e-4691-8b39-e1dda4d04cc5" providerId="ADAL" clId="{962223E4-1C19-4155-9FF0-13927DF3F286}" dt="2025-04-01T14:07:14.822" v="2364"/>
          <ac:inkMkLst>
            <pc:docMk/>
            <pc:sldMk cId="1691305065" sldId="332"/>
            <ac:inkMk id="78" creationId="{7AB3B8B8-70BD-714E-8420-6E3134C389CD}"/>
          </ac:inkMkLst>
        </pc:inkChg>
        <pc:inkChg chg="add mod">
          <ac:chgData name="Félix Egan" userId="3799b83a-be0e-4691-8b39-e1dda4d04cc5" providerId="ADAL" clId="{962223E4-1C19-4155-9FF0-13927DF3F286}" dt="2025-04-01T14:07:19.344" v="2376"/>
          <ac:inkMkLst>
            <pc:docMk/>
            <pc:sldMk cId="1691305065" sldId="332"/>
            <ac:inkMk id="81" creationId="{277B757C-2CFD-68B7-EC91-5BF3E2DE47F9}"/>
          </ac:inkMkLst>
        </pc:inkChg>
        <pc:inkChg chg="add mod">
          <ac:chgData name="Félix Egan" userId="3799b83a-be0e-4691-8b39-e1dda4d04cc5" providerId="ADAL" clId="{962223E4-1C19-4155-9FF0-13927DF3F286}" dt="2025-04-01T14:07:19.344" v="2376"/>
          <ac:inkMkLst>
            <pc:docMk/>
            <pc:sldMk cId="1691305065" sldId="332"/>
            <ac:inkMk id="82" creationId="{C8DDEDED-5D30-FA40-8769-6714874690F2}"/>
          </ac:inkMkLst>
        </pc:inkChg>
        <pc:inkChg chg="add">
          <ac:chgData name="Félix Egan" userId="3799b83a-be0e-4691-8b39-e1dda4d04cc5" providerId="ADAL" clId="{962223E4-1C19-4155-9FF0-13927DF3F286}" dt="2025-04-01T14:07:16.016" v="2367" actId="9405"/>
          <ac:inkMkLst>
            <pc:docMk/>
            <pc:sldMk cId="1691305065" sldId="332"/>
            <ac:inkMk id="83" creationId="{9986FF33-CA67-C959-7A46-5BAB0DA17F27}"/>
          </ac:inkMkLst>
        </pc:inkChg>
        <pc:inkChg chg="add mod">
          <ac:chgData name="Félix Egan" userId="3799b83a-be0e-4691-8b39-e1dda4d04cc5" providerId="ADAL" clId="{962223E4-1C19-4155-9FF0-13927DF3F286}" dt="2025-04-01T14:07:19.344" v="2376"/>
          <ac:inkMkLst>
            <pc:docMk/>
            <pc:sldMk cId="1691305065" sldId="332"/>
            <ac:inkMk id="84" creationId="{1B82C0E8-6108-0771-654A-77956391A9B1}"/>
          </ac:inkMkLst>
        </pc:inkChg>
        <pc:inkChg chg="add mod">
          <ac:chgData name="Félix Egan" userId="3799b83a-be0e-4691-8b39-e1dda4d04cc5" providerId="ADAL" clId="{962223E4-1C19-4155-9FF0-13927DF3F286}" dt="2025-04-01T14:07:19.344" v="2376"/>
          <ac:inkMkLst>
            <pc:docMk/>
            <pc:sldMk cId="1691305065" sldId="332"/>
            <ac:inkMk id="85" creationId="{6895F117-A68C-5D07-E2D8-F6B98ECA36B8}"/>
          </ac:inkMkLst>
        </pc:inkChg>
        <pc:inkChg chg="add">
          <ac:chgData name="Félix Egan" userId="3799b83a-be0e-4691-8b39-e1dda4d04cc5" providerId="ADAL" clId="{962223E4-1C19-4155-9FF0-13927DF3F286}" dt="2025-04-01T14:07:16.887" v="2370" actId="9405"/>
          <ac:inkMkLst>
            <pc:docMk/>
            <pc:sldMk cId="1691305065" sldId="332"/>
            <ac:inkMk id="86" creationId="{968D6092-AF0F-FA68-C00D-0E1909B96024}"/>
          </ac:inkMkLst>
        </pc:inkChg>
        <pc:inkChg chg="add mod">
          <ac:chgData name="Félix Egan" userId="3799b83a-be0e-4691-8b39-e1dda4d04cc5" providerId="ADAL" clId="{962223E4-1C19-4155-9FF0-13927DF3F286}" dt="2025-04-01T14:07:19.344" v="2376"/>
          <ac:inkMkLst>
            <pc:docMk/>
            <pc:sldMk cId="1691305065" sldId="332"/>
            <ac:inkMk id="87" creationId="{528ACDD0-F013-5906-49BA-17F08054C134}"/>
          </ac:inkMkLst>
        </pc:inkChg>
        <pc:inkChg chg="add mod">
          <ac:chgData name="Félix Egan" userId="3799b83a-be0e-4691-8b39-e1dda4d04cc5" providerId="ADAL" clId="{962223E4-1C19-4155-9FF0-13927DF3F286}" dt="2025-04-01T14:07:19.344" v="2376"/>
          <ac:inkMkLst>
            <pc:docMk/>
            <pc:sldMk cId="1691305065" sldId="332"/>
            <ac:inkMk id="88" creationId="{FDFBC0DC-9F3C-DFF7-3839-65702CBF8FF9}"/>
          </ac:inkMkLst>
        </pc:inkChg>
        <pc:inkChg chg="add mod">
          <ac:chgData name="Félix Egan" userId="3799b83a-be0e-4691-8b39-e1dda4d04cc5" providerId="ADAL" clId="{962223E4-1C19-4155-9FF0-13927DF3F286}" dt="2025-04-01T14:07:19.344" v="2376"/>
          <ac:inkMkLst>
            <pc:docMk/>
            <pc:sldMk cId="1691305065" sldId="332"/>
            <ac:inkMk id="89" creationId="{2546A120-A706-D9F9-B692-86F53A346C19}"/>
          </ac:inkMkLst>
        </pc:inkChg>
        <pc:inkChg chg="add">
          <ac:chgData name="Félix Egan" userId="3799b83a-be0e-4691-8b39-e1dda4d04cc5" providerId="ADAL" clId="{962223E4-1C19-4155-9FF0-13927DF3F286}" dt="2025-04-01T14:07:18.423" v="2374" actId="9405"/>
          <ac:inkMkLst>
            <pc:docMk/>
            <pc:sldMk cId="1691305065" sldId="332"/>
            <ac:inkMk id="90" creationId="{BDE7FBA1-28A7-19D4-650E-0D968F12FA1B}"/>
          </ac:inkMkLst>
        </pc:inkChg>
        <pc:inkChg chg="add mod">
          <ac:chgData name="Félix Egan" userId="3799b83a-be0e-4691-8b39-e1dda4d04cc5" providerId="ADAL" clId="{962223E4-1C19-4155-9FF0-13927DF3F286}" dt="2025-04-01T14:07:19.344" v="2376"/>
          <ac:inkMkLst>
            <pc:docMk/>
            <pc:sldMk cId="1691305065" sldId="332"/>
            <ac:inkMk id="91" creationId="{8F55381F-E5E2-0BF5-54B5-3F517BD78AF6}"/>
          </ac:inkMkLst>
        </pc:inkChg>
        <pc:inkChg chg="add mod">
          <ac:chgData name="Félix Egan" userId="3799b83a-be0e-4691-8b39-e1dda4d04cc5" providerId="ADAL" clId="{962223E4-1C19-4155-9FF0-13927DF3F286}" dt="2025-04-01T14:09:30.965" v="2458"/>
          <ac:inkMkLst>
            <pc:docMk/>
            <pc:sldMk cId="1691305065" sldId="332"/>
            <ac:inkMk id="94" creationId="{94D5DF3D-C360-BEB9-FF07-E7175980046F}"/>
          </ac:inkMkLst>
        </pc:inkChg>
        <pc:inkChg chg="add mod">
          <ac:chgData name="Félix Egan" userId="3799b83a-be0e-4691-8b39-e1dda4d04cc5" providerId="ADAL" clId="{962223E4-1C19-4155-9FF0-13927DF3F286}" dt="2025-04-01T14:09:17.132" v="2425"/>
          <ac:inkMkLst>
            <pc:docMk/>
            <pc:sldMk cId="1691305065" sldId="332"/>
            <ac:inkMk id="95" creationId="{00114CF9-62AD-C2AA-5640-59A1D625F729}"/>
          </ac:inkMkLst>
        </pc:inkChg>
        <pc:inkChg chg="add mod">
          <ac:chgData name="Félix Egan" userId="3799b83a-be0e-4691-8b39-e1dda4d04cc5" providerId="ADAL" clId="{962223E4-1C19-4155-9FF0-13927DF3F286}" dt="2025-04-01T14:09:30.965" v="2458"/>
          <ac:inkMkLst>
            <pc:docMk/>
            <pc:sldMk cId="1691305065" sldId="332"/>
            <ac:inkMk id="96" creationId="{14A2FDA8-BFE5-1716-D334-8714DF46A683}"/>
          </ac:inkMkLst>
        </pc:inkChg>
        <pc:inkChg chg="add mod">
          <ac:chgData name="Félix Egan" userId="3799b83a-be0e-4691-8b39-e1dda4d04cc5" providerId="ADAL" clId="{962223E4-1C19-4155-9FF0-13927DF3F286}" dt="2025-04-01T14:09:30.965" v="2458"/>
          <ac:inkMkLst>
            <pc:docMk/>
            <pc:sldMk cId="1691305065" sldId="332"/>
            <ac:inkMk id="97" creationId="{A4C5186A-8953-75F4-6611-A94A8B17FD55}"/>
          </ac:inkMkLst>
        </pc:inkChg>
        <pc:inkChg chg="add mod">
          <ac:chgData name="Félix Egan" userId="3799b83a-be0e-4691-8b39-e1dda4d04cc5" providerId="ADAL" clId="{962223E4-1C19-4155-9FF0-13927DF3F286}" dt="2025-04-01T14:09:30.965" v="2458"/>
          <ac:inkMkLst>
            <pc:docMk/>
            <pc:sldMk cId="1691305065" sldId="332"/>
            <ac:inkMk id="98" creationId="{2F289C6C-2095-257D-DD57-5AB2A838AA0F}"/>
          </ac:inkMkLst>
        </pc:inkChg>
        <pc:inkChg chg="add mod">
          <ac:chgData name="Félix Egan" userId="3799b83a-be0e-4691-8b39-e1dda4d04cc5" providerId="ADAL" clId="{962223E4-1C19-4155-9FF0-13927DF3F286}" dt="2025-04-01T14:09:17.132" v="2425"/>
          <ac:inkMkLst>
            <pc:docMk/>
            <pc:sldMk cId="1691305065" sldId="332"/>
            <ac:inkMk id="99" creationId="{565DCE50-8678-148C-4B4C-EEAC5CB43AFB}"/>
          </ac:inkMkLst>
        </pc:inkChg>
        <pc:inkChg chg="add mod">
          <ac:chgData name="Félix Egan" userId="3799b83a-be0e-4691-8b39-e1dda4d04cc5" providerId="ADAL" clId="{962223E4-1C19-4155-9FF0-13927DF3F286}" dt="2025-04-01T14:09:30.965" v="2458"/>
          <ac:inkMkLst>
            <pc:docMk/>
            <pc:sldMk cId="1691305065" sldId="332"/>
            <ac:inkMk id="100" creationId="{6C695F95-8195-33DF-AB05-A1796BE6C10C}"/>
          </ac:inkMkLst>
        </pc:inkChg>
        <pc:inkChg chg="add">
          <ac:chgData name="Félix Egan" userId="3799b83a-be0e-4691-8b39-e1dda4d04cc5" providerId="ADAL" clId="{962223E4-1C19-4155-9FF0-13927DF3F286}" dt="2025-04-01T14:09:17.299" v="2426" actId="9405"/>
          <ac:inkMkLst>
            <pc:docMk/>
            <pc:sldMk cId="1691305065" sldId="332"/>
            <ac:inkMk id="102" creationId="{85727031-F494-340C-0D74-EFCF6372C75C}"/>
          </ac:inkMkLst>
        </pc:inkChg>
        <pc:inkChg chg="add">
          <ac:chgData name="Félix Egan" userId="3799b83a-be0e-4691-8b39-e1dda4d04cc5" providerId="ADAL" clId="{962223E4-1C19-4155-9FF0-13927DF3F286}" dt="2025-04-01T14:09:17.483" v="2427" actId="9405"/>
          <ac:inkMkLst>
            <pc:docMk/>
            <pc:sldMk cId="1691305065" sldId="332"/>
            <ac:inkMk id="103" creationId="{03DF533B-D0D0-EA71-0EA0-768EE97DEC4F}"/>
          </ac:inkMkLst>
        </pc:inkChg>
        <pc:inkChg chg="add">
          <ac:chgData name="Félix Egan" userId="3799b83a-be0e-4691-8b39-e1dda4d04cc5" providerId="ADAL" clId="{962223E4-1C19-4155-9FF0-13927DF3F286}" dt="2025-04-01T14:09:17.863" v="2428" actId="9405"/>
          <ac:inkMkLst>
            <pc:docMk/>
            <pc:sldMk cId="1691305065" sldId="332"/>
            <ac:inkMk id="104" creationId="{772BFF35-B8A0-BD4F-5492-4D718CE9C2D4}"/>
          </ac:inkMkLst>
        </pc:inkChg>
        <pc:inkChg chg="add">
          <ac:chgData name="Félix Egan" userId="3799b83a-be0e-4691-8b39-e1dda4d04cc5" providerId="ADAL" clId="{962223E4-1C19-4155-9FF0-13927DF3F286}" dt="2025-04-01T14:09:18.441" v="2429" actId="9405"/>
          <ac:inkMkLst>
            <pc:docMk/>
            <pc:sldMk cId="1691305065" sldId="332"/>
            <ac:inkMk id="105" creationId="{FD3118A7-8FF9-76EB-C277-0999E22E2B8F}"/>
          </ac:inkMkLst>
        </pc:inkChg>
        <pc:inkChg chg="add mod">
          <ac:chgData name="Félix Egan" userId="3799b83a-be0e-4691-8b39-e1dda4d04cc5" providerId="ADAL" clId="{962223E4-1C19-4155-9FF0-13927DF3F286}" dt="2025-04-01T14:09:24.245" v="2444"/>
          <ac:inkMkLst>
            <pc:docMk/>
            <pc:sldMk cId="1691305065" sldId="332"/>
            <ac:inkMk id="106" creationId="{26870B10-C4A1-2B2E-4423-D769DCD5148E}"/>
          </ac:inkMkLst>
        </pc:inkChg>
        <pc:inkChg chg="add mod">
          <ac:chgData name="Félix Egan" userId="3799b83a-be0e-4691-8b39-e1dda4d04cc5" providerId="ADAL" clId="{962223E4-1C19-4155-9FF0-13927DF3F286}" dt="2025-04-01T14:09:30.965" v="2458"/>
          <ac:inkMkLst>
            <pc:docMk/>
            <pc:sldMk cId="1691305065" sldId="332"/>
            <ac:inkMk id="107" creationId="{BE83D2B2-2365-64E0-5340-92870D31DCB8}"/>
          </ac:inkMkLst>
        </pc:inkChg>
        <pc:inkChg chg="add mod">
          <ac:chgData name="Félix Egan" userId="3799b83a-be0e-4691-8b39-e1dda4d04cc5" providerId="ADAL" clId="{962223E4-1C19-4155-9FF0-13927DF3F286}" dt="2025-04-01T14:09:24.245" v="2444"/>
          <ac:inkMkLst>
            <pc:docMk/>
            <pc:sldMk cId="1691305065" sldId="332"/>
            <ac:inkMk id="108" creationId="{DF662862-1AA7-E7C9-0425-A4C9F553F688}"/>
          </ac:inkMkLst>
        </pc:inkChg>
        <pc:inkChg chg="add mod">
          <ac:chgData name="Félix Egan" userId="3799b83a-be0e-4691-8b39-e1dda4d04cc5" providerId="ADAL" clId="{962223E4-1C19-4155-9FF0-13927DF3F286}" dt="2025-04-01T14:09:30.965" v="2458"/>
          <ac:inkMkLst>
            <pc:docMk/>
            <pc:sldMk cId="1691305065" sldId="332"/>
            <ac:inkMk id="109" creationId="{0759AB01-BEE3-AAF6-BEB2-5B8E57DE438C}"/>
          </ac:inkMkLst>
        </pc:inkChg>
        <pc:inkChg chg="add">
          <ac:chgData name="Félix Egan" userId="3799b83a-be0e-4691-8b39-e1dda4d04cc5" providerId="ADAL" clId="{962223E4-1C19-4155-9FF0-13927DF3F286}" dt="2025-04-01T14:09:20.069" v="2434" actId="9405"/>
          <ac:inkMkLst>
            <pc:docMk/>
            <pc:sldMk cId="1691305065" sldId="332"/>
            <ac:inkMk id="110" creationId="{E82E8064-42DE-6A13-860F-3EF407464D50}"/>
          </ac:inkMkLst>
        </pc:inkChg>
        <pc:inkChg chg="add mod">
          <ac:chgData name="Félix Egan" userId="3799b83a-be0e-4691-8b39-e1dda4d04cc5" providerId="ADAL" clId="{962223E4-1C19-4155-9FF0-13927DF3F286}" dt="2025-04-01T14:09:24.245" v="2444"/>
          <ac:inkMkLst>
            <pc:docMk/>
            <pc:sldMk cId="1691305065" sldId="332"/>
            <ac:inkMk id="111" creationId="{31708D68-474D-72E2-3B2B-28F8533B9B21}"/>
          </ac:inkMkLst>
        </pc:inkChg>
        <pc:inkChg chg="add mod">
          <ac:chgData name="Félix Egan" userId="3799b83a-be0e-4691-8b39-e1dda4d04cc5" providerId="ADAL" clId="{962223E4-1C19-4155-9FF0-13927DF3F286}" dt="2025-04-01T14:09:24.245" v="2444"/>
          <ac:inkMkLst>
            <pc:docMk/>
            <pc:sldMk cId="1691305065" sldId="332"/>
            <ac:inkMk id="112" creationId="{BBC112F6-C761-1816-020F-6EA1BCBF8C65}"/>
          </ac:inkMkLst>
        </pc:inkChg>
        <pc:inkChg chg="add">
          <ac:chgData name="Félix Egan" userId="3799b83a-be0e-4691-8b39-e1dda4d04cc5" providerId="ADAL" clId="{962223E4-1C19-4155-9FF0-13927DF3F286}" dt="2025-04-01T14:09:20.823" v="2437" actId="9405"/>
          <ac:inkMkLst>
            <pc:docMk/>
            <pc:sldMk cId="1691305065" sldId="332"/>
            <ac:inkMk id="113" creationId="{1E941443-15E6-152E-51BB-A0CD67A389FF}"/>
          </ac:inkMkLst>
        </pc:inkChg>
        <pc:inkChg chg="add">
          <ac:chgData name="Félix Egan" userId="3799b83a-be0e-4691-8b39-e1dda4d04cc5" providerId="ADAL" clId="{962223E4-1C19-4155-9FF0-13927DF3F286}" dt="2025-04-01T14:09:21.559" v="2438" actId="9405"/>
          <ac:inkMkLst>
            <pc:docMk/>
            <pc:sldMk cId="1691305065" sldId="332"/>
            <ac:inkMk id="114" creationId="{EF410709-C614-7F06-4FFC-4C993B80B413}"/>
          </ac:inkMkLst>
        </pc:inkChg>
        <pc:inkChg chg="add">
          <ac:chgData name="Félix Egan" userId="3799b83a-be0e-4691-8b39-e1dda4d04cc5" providerId="ADAL" clId="{962223E4-1C19-4155-9FF0-13927DF3F286}" dt="2025-04-01T14:09:21.812" v="2439" actId="9405"/>
          <ac:inkMkLst>
            <pc:docMk/>
            <pc:sldMk cId="1691305065" sldId="332"/>
            <ac:inkMk id="115" creationId="{F2D69280-F6A9-B00E-83A9-6C11919FAB38}"/>
          </ac:inkMkLst>
        </pc:inkChg>
        <pc:inkChg chg="add">
          <ac:chgData name="Félix Egan" userId="3799b83a-be0e-4691-8b39-e1dda4d04cc5" providerId="ADAL" clId="{962223E4-1C19-4155-9FF0-13927DF3F286}" dt="2025-04-01T14:09:22.106" v="2440" actId="9405"/>
          <ac:inkMkLst>
            <pc:docMk/>
            <pc:sldMk cId="1691305065" sldId="332"/>
            <ac:inkMk id="116" creationId="{06CF2349-35B0-5E24-6469-D34CA6151708}"/>
          </ac:inkMkLst>
        </pc:inkChg>
        <pc:inkChg chg="add">
          <ac:chgData name="Félix Egan" userId="3799b83a-be0e-4691-8b39-e1dda4d04cc5" providerId="ADAL" clId="{962223E4-1C19-4155-9FF0-13927DF3F286}" dt="2025-04-01T14:09:22.470" v="2441" actId="9405"/>
          <ac:inkMkLst>
            <pc:docMk/>
            <pc:sldMk cId="1691305065" sldId="332"/>
            <ac:inkMk id="117" creationId="{965796DA-9846-F93F-B71B-0493BB63276E}"/>
          </ac:inkMkLst>
        </pc:inkChg>
        <pc:inkChg chg="add">
          <ac:chgData name="Félix Egan" userId="3799b83a-be0e-4691-8b39-e1dda4d04cc5" providerId="ADAL" clId="{962223E4-1C19-4155-9FF0-13927DF3F286}" dt="2025-04-01T14:09:22.791" v="2442" actId="9405"/>
          <ac:inkMkLst>
            <pc:docMk/>
            <pc:sldMk cId="1691305065" sldId="332"/>
            <ac:inkMk id="118" creationId="{326231D6-B3F6-1104-05C9-11A58465E7D9}"/>
          </ac:inkMkLst>
        </pc:inkChg>
        <pc:inkChg chg="add">
          <ac:chgData name="Félix Egan" userId="3799b83a-be0e-4691-8b39-e1dda4d04cc5" providerId="ADAL" clId="{962223E4-1C19-4155-9FF0-13927DF3F286}" dt="2025-04-01T14:09:23.347" v="2443" actId="9405"/>
          <ac:inkMkLst>
            <pc:docMk/>
            <pc:sldMk cId="1691305065" sldId="332"/>
            <ac:inkMk id="119" creationId="{F6046983-A427-E5D2-7EDB-1279CACAA12E}"/>
          </ac:inkMkLst>
        </pc:inkChg>
        <pc:inkChg chg="add">
          <ac:chgData name="Félix Egan" userId="3799b83a-be0e-4691-8b39-e1dda4d04cc5" providerId="ADAL" clId="{962223E4-1C19-4155-9FF0-13927DF3F286}" dt="2025-04-01T14:09:25.746" v="2445" actId="9405"/>
          <ac:inkMkLst>
            <pc:docMk/>
            <pc:sldMk cId="1691305065" sldId="332"/>
            <ac:inkMk id="124" creationId="{072763E0-14F6-BC20-B545-90C1BABDEE3F}"/>
          </ac:inkMkLst>
        </pc:inkChg>
        <pc:inkChg chg="add">
          <ac:chgData name="Félix Egan" userId="3799b83a-be0e-4691-8b39-e1dda4d04cc5" providerId="ADAL" clId="{962223E4-1C19-4155-9FF0-13927DF3F286}" dt="2025-04-01T14:09:26.463" v="2446" actId="9405"/>
          <ac:inkMkLst>
            <pc:docMk/>
            <pc:sldMk cId="1691305065" sldId="332"/>
            <ac:inkMk id="125" creationId="{EDDAFB8F-E6F2-C998-B691-5B17A4744D20}"/>
          </ac:inkMkLst>
        </pc:inkChg>
        <pc:inkChg chg="add">
          <ac:chgData name="Félix Egan" userId="3799b83a-be0e-4691-8b39-e1dda4d04cc5" providerId="ADAL" clId="{962223E4-1C19-4155-9FF0-13927DF3F286}" dt="2025-04-01T14:09:27.118" v="2447" actId="9405"/>
          <ac:inkMkLst>
            <pc:docMk/>
            <pc:sldMk cId="1691305065" sldId="332"/>
            <ac:inkMk id="126" creationId="{B5A88586-899E-5F74-AA2A-6744F40DFB34}"/>
          </ac:inkMkLst>
        </pc:inkChg>
        <pc:inkChg chg="add">
          <ac:chgData name="Félix Egan" userId="3799b83a-be0e-4691-8b39-e1dda4d04cc5" providerId="ADAL" clId="{962223E4-1C19-4155-9FF0-13927DF3F286}" dt="2025-04-01T14:09:27.438" v="2448" actId="9405"/>
          <ac:inkMkLst>
            <pc:docMk/>
            <pc:sldMk cId="1691305065" sldId="332"/>
            <ac:inkMk id="127" creationId="{DF370BF4-6037-B8BC-A0C7-0785EE2D23C2}"/>
          </ac:inkMkLst>
        </pc:inkChg>
        <pc:inkChg chg="add mod">
          <ac:chgData name="Félix Egan" userId="3799b83a-be0e-4691-8b39-e1dda4d04cc5" providerId="ADAL" clId="{962223E4-1C19-4155-9FF0-13927DF3F286}" dt="2025-04-01T14:09:30.965" v="2458"/>
          <ac:inkMkLst>
            <pc:docMk/>
            <pc:sldMk cId="1691305065" sldId="332"/>
            <ac:inkMk id="128" creationId="{CCADF023-6508-83CD-E7F1-10AE7318985C}"/>
          </ac:inkMkLst>
        </pc:inkChg>
        <pc:inkChg chg="add">
          <ac:chgData name="Félix Egan" userId="3799b83a-be0e-4691-8b39-e1dda4d04cc5" providerId="ADAL" clId="{962223E4-1C19-4155-9FF0-13927DF3F286}" dt="2025-04-01T14:09:28.011" v="2450" actId="9405"/>
          <ac:inkMkLst>
            <pc:docMk/>
            <pc:sldMk cId="1691305065" sldId="332"/>
            <ac:inkMk id="129" creationId="{E4B61486-6A44-7A03-B583-CC8DDEDF2A0B}"/>
          </ac:inkMkLst>
        </pc:inkChg>
        <pc:inkChg chg="add">
          <ac:chgData name="Félix Egan" userId="3799b83a-be0e-4691-8b39-e1dda4d04cc5" providerId="ADAL" clId="{962223E4-1C19-4155-9FF0-13927DF3F286}" dt="2025-04-01T14:09:28.153" v="2451" actId="9405"/>
          <ac:inkMkLst>
            <pc:docMk/>
            <pc:sldMk cId="1691305065" sldId="332"/>
            <ac:inkMk id="130" creationId="{C246E877-B634-08E0-6288-CB1110544FCF}"/>
          </ac:inkMkLst>
        </pc:inkChg>
        <pc:inkChg chg="add">
          <ac:chgData name="Félix Egan" userId="3799b83a-be0e-4691-8b39-e1dda4d04cc5" providerId="ADAL" clId="{962223E4-1C19-4155-9FF0-13927DF3F286}" dt="2025-04-01T14:09:28.988" v="2453" actId="9405"/>
          <ac:inkMkLst>
            <pc:docMk/>
            <pc:sldMk cId="1691305065" sldId="332"/>
            <ac:inkMk id="132" creationId="{B855408D-0DBE-BD1C-5CBC-A08D14B465F7}"/>
          </ac:inkMkLst>
        </pc:inkChg>
        <pc:inkChg chg="add">
          <ac:chgData name="Félix Egan" userId="3799b83a-be0e-4691-8b39-e1dda4d04cc5" providerId="ADAL" clId="{962223E4-1C19-4155-9FF0-13927DF3F286}" dt="2025-04-01T14:09:29.407" v="2454" actId="9405"/>
          <ac:inkMkLst>
            <pc:docMk/>
            <pc:sldMk cId="1691305065" sldId="332"/>
            <ac:inkMk id="133" creationId="{F6065588-E94B-D908-E494-66DB6DCE851D}"/>
          </ac:inkMkLst>
        </pc:inkChg>
        <pc:inkChg chg="add">
          <ac:chgData name="Félix Egan" userId="3799b83a-be0e-4691-8b39-e1dda4d04cc5" providerId="ADAL" clId="{962223E4-1C19-4155-9FF0-13927DF3F286}" dt="2025-04-01T14:09:29.764" v="2455" actId="9405"/>
          <ac:inkMkLst>
            <pc:docMk/>
            <pc:sldMk cId="1691305065" sldId="332"/>
            <ac:inkMk id="134" creationId="{59AB43A1-4AE4-288C-317F-A4B68EA27A87}"/>
          </ac:inkMkLst>
        </pc:inkChg>
        <pc:inkChg chg="add">
          <ac:chgData name="Félix Egan" userId="3799b83a-be0e-4691-8b39-e1dda4d04cc5" providerId="ADAL" clId="{962223E4-1C19-4155-9FF0-13927DF3F286}" dt="2025-04-01T14:09:30.083" v="2456" actId="9405"/>
          <ac:inkMkLst>
            <pc:docMk/>
            <pc:sldMk cId="1691305065" sldId="332"/>
            <ac:inkMk id="135" creationId="{9A56582E-B9A8-B80B-5F24-C4CC01C69987}"/>
          </ac:inkMkLst>
        </pc:inkChg>
        <pc:inkChg chg="add">
          <ac:chgData name="Félix Egan" userId="3799b83a-be0e-4691-8b39-e1dda4d04cc5" providerId="ADAL" clId="{962223E4-1C19-4155-9FF0-13927DF3F286}" dt="2025-04-01T14:09:30.207" v="2457" actId="9405"/>
          <ac:inkMkLst>
            <pc:docMk/>
            <pc:sldMk cId="1691305065" sldId="332"/>
            <ac:inkMk id="136" creationId="{0101D165-F84E-BE44-C9CD-8910BD8F8F56}"/>
          </ac:inkMkLst>
        </pc:inkChg>
      </pc:sldChg>
      <pc:sldChg chg="del">
        <pc:chgData name="Félix Egan" userId="3799b83a-be0e-4691-8b39-e1dda4d04cc5" providerId="ADAL" clId="{962223E4-1C19-4155-9FF0-13927DF3F286}" dt="2025-03-25T12:57:36.039" v="10" actId="47"/>
        <pc:sldMkLst>
          <pc:docMk/>
          <pc:sldMk cId="0" sldId="333"/>
        </pc:sldMkLst>
      </pc:sldChg>
      <pc:sldChg chg="addSp delSp modSp new mod">
        <pc:chgData name="Félix Egan" userId="3799b83a-be0e-4691-8b39-e1dda4d04cc5" providerId="ADAL" clId="{962223E4-1C19-4155-9FF0-13927DF3F286}" dt="2025-04-01T14:06:24.327" v="2328"/>
        <pc:sldMkLst>
          <pc:docMk/>
          <pc:sldMk cId="1152312625" sldId="333"/>
        </pc:sldMkLst>
        <pc:grpChg chg="del mod">
          <ac:chgData name="Félix Egan" userId="3799b83a-be0e-4691-8b39-e1dda4d04cc5" providerId="ADAL" clId="{962223E4-1C19-4155-9FF0-13927DF3F286}" dt="2025-04-01T14:01:53.882" v="2189"/>
          <ac:grpSpMkLst>
            <pc:docMk/>
            <pc:sldMk cId="1152312625" sldId="333"/>
            <ac:grpSpMk id="14" creationId="{71BA568F-7292-5AC1-6D9F-CD13EF114E75}"/>
          </ac:grpSpMkLst>
        </pc:grpChg>
        <pc:grpChg chg="del mod">
          <ac:chgData name="Félix Egan" userId="3799b83a-be0e-4691-8b39-e1dda4d04cc5" providerId="ADAL" clId="{962223E4-1C19-4155-9FF0-13927DF3F286}" dt="2025-04-01T14:01:57.850" v="2201"/>
          <ac:grpSpMkLst>
            <pc:docMk/>
            <pc:sldMk cId="1152312625" sldId="333"/>
            <ac:grpSpMk id="25" creationId="{15053F07-42B9-763B-F2A7-FFE47E92E21F}"/>
          </ac:grpSpMkLst>
        </pc:grpChg>
        <pc:grpChg chg="del mod">
          <ac:chgData name="Félix Egan" userId="3799b83a-be0e-4691-8b39-e1dda4d04cc5" providerId="ADAL" clId="{962223E4-1C19-4155-9FF0-13927DF3F286}" dt="2025-04-01T14:02:03.196" v="2204"/>
          <ac:grpSpMkLst>
            <pc:docMk/>
            <pc:sldMk cId="1152312625" sldId="333"/>
            <ac:grpSpMk id="37" creationId="{8FC272C1-CF68-F556-B472-6D79D53807ED}"/>
          </ac:grpSpMkLst>
        </pc:grpChg>
        <pc:grpChg chg="del mod">
          <ac:chgData name="Félix Egan" userId="3799b83a-be0e-4691-8b39-e1dda4d04cc5" providerId="ADAL" clId="{962223E4-1C19-4155-9FF0-13927DF3F286}" dt="2025-04-01T14:05:23.198" v="2237"/>
          <ac:grpSpMkLst>
            <pc:docMk/>
            <pc:sldMk cId="1152312625" sldId="333"/>
            <ac:grpSpMk id="38" creationId="{2AF9EC48-0ECE-BC97-20BE-7458D50FE2FA}"/>
          </ac:grpSpMkLst>
        </pc:grpChg>
        <pc:grpChg chg="del mod">
          <ac:chgData name="Félix Egan" userId="3799b83a-be0e-4691-8b39-e1dda4d04cc5" providerId="ADAL" clId="{962223E4-1C19-4155-9FF0-13927DF3F286}" dt="2025-04-01T14:05:16.725" v="2220"/>
          <ac:grpSpMkLst>
            <pc:docMk/>
            <pc:sldMk cId="1152312625" sldId="333"/>
            <ac:grpSpMk id="41" creationId="{5403E38B-4427-17F8-2862-6E72DD996A6D}"/>
          </ac:grpSpMkLst>
        </pc:grpChg>
        <pc:grpChg chg="mod">
          <ac:chgData name="Félix Egan" userId="3799b83a-be0e-4691-8b39-e1dda4d04cc5" providerId="ADAL" clId="{962223E4-1C19-4155-9FF0-13927DF3F286}" dt="2025-04-01T14:05:28.842" v="2242"/>
          <ac:grpSpMkLst>
            <pc:docMk/>
            <pc:sldMk cId="1152312625" sldId="333"/>
            <ac:grpSpMk id="44" creationId="{9C62CD8C-3ABC-9033-D7E6-4B230DCAB5DC}"/>
          </ac:grpSpMkLst>
        </pc:grpChg>
        <pc:grpChg chg="del mod">
          <ac:chgData name="Félix Egan" userId="3799b83a-be0e-4691-8b39-e1dda4d04cc5" providerId="ADAL" clId="{962223E4-1C19-4155-9FF0-13927DF3F286}" dt="2025-04-01T14:05:55.731" v="2280"/>
          <ac:grpSpMkLst>
            <pc:docMk/>
            <pc:sldMk cId="1152312625" sldId="333"/>
            <ac:grpSpMk id="73" creationId="{2B05E0B5-50AB-90C9-7E7F-369C2A6D4643}"/>
          </ac:grpSpMkLst>
        </pc:grpChg>
        <pc:grpChg chg="mod">
          <ac:chgData name="Félix Egan" userId="3799b83a-be0e-4691-8b39-e1dda4d04cc5" providerId="ADAL" clId="{962223E4-1C19-4155-9FF0-13927DF3F286}" dt="2025-04-01T14:05:52.523" v="2271"/>
          <ac:grpSpMkLst>
            <pc:docMk/>
            <pc:sldMk cId="1152312625" sldId="333"/>
            <ac:grpSpMk id="74" creationId="{72D9A277-11A2-A7D8-6906-AAA1500E1DE0}"/>
          </ac:grpSpMkLst>
        </pc:grpChg>
        <pc:grpChg chg="mod">
          <ac:chgData name="Félix Egan" userId="3799b83a-be0e-4691-8b39-e1dda4d04cc5" providerId="ADAL" clId="{962223E4-1C19-4155-9FF0-13927DF3F286}" dt="2025-04-01T14:05:52.523" v="2271"/>
          <ac:grpSpMkLst>
            <pc:docMk/>
            <pc:sldMk cId="1152312625" sldId="333"/>
            <ac:grpSpMk id="75" creationId="{D1349620-F113-BE16-03FF-489DD9755521}"/>
          </ac:grpSpMkLst>
        </pc:grpChg>
        <pc:grpChg chg="mod">
          <ac:chgData name="Félix Egan" userId="3799b83a-be0e-4691-8b39-e1dda4d04cc5" providerId="ADAL" clId="{962223E4-1C19-4155-9FF0-13927DF3F286}" dt="2025-04-01T14:05:52.523" v="2271"/>
          <ac:grpSpMkLst>
            <pc:docMk/>
            <pc:sldMk cId="1152312625" sldId="333"/>
            <ac:grpSpMk id="76" creationId="{91BD9B69-7BE8-31D4-0DA1-186756E483FB}"/>
          </ac:grpSpMkLst>
        </pc:grpChg>
        <pc:grpChg chg="mod">
          <ac:chgData name="Félix Egan" userId="3799b83a-be0e-4691-8b39-e1dda4d04cc5" providerId="ADAL" clId="{962223E4-1C19-4155-9FF0-13927DF3F286}" dt="2025-04-01T14:05:55.731" v="2280"/>
          <ac:grpSpMkLst>
            <pc:docMk/>
            <pc:sldMk cId="1152312625" sldId="333"/>
            <ac:grpSpMk id="85" creationId="{46517DA3-3E09-3B2E-CA48-4C2370F2C356}"/>
          </ac:grpSpMkLst>
        </pc:grpChg>
        <pc:grpChg chg="mod">
          <ac:chgData name="Félix Egan" userId="3799b83a-be0e-4691-8b39-e1dda4d04cc5" providerId="ADAL" clId="{962223E4-1C19-4155-9FF0-13927DF3F286}" dt="2025-04-01T14:06:02.894" v="2300"/>
          <ac:grpSpMkLst>
            <pc:docMk/>
            <pc:sldMk cId="1152312625" sldId="333"/>
            <ac:grpSpMk id="105" creationId="{453AE45A-93B1-52CC-2AFA-A1E888A74162}"/>
          </ac:grpSpMkLst>
        </pc:grpChg>
        <pc:grpChg chg="mod">
          <ac:chgData name="Félix Egan" userId="3799b83a-be0e-4691-8b39-e1dda4d04cc5" providerId="ADAL" clId="{962223E4-1C19-4155-9FF0-13927DF3F286}" dt="2025-04-01T14:06:02.894" v="2300"/>
          <ac:grpSpMkLst>
            <pc:docMk/>
            <pc:sldMk cId="1152312625" sldId="333"/>
            <ac:grpSpMk id="106" creationId="{BB3216AB-CF8B-9A09-AA2D-54453F396E57}"/>
          </ac:grpSpMkLst>
        </pc:grpChg>
        <pc:grpChg chg="mod">
          <ac:chgData name="Félix Egan" userId="3799b83a-be0e-4691-8b39-e1dda4d04cc5" providerId="ADAL" clId="{962223E4-1C19-4155-9FF0-13927DF3F286}" dt="2025-04-01T14:06:24.327" v="2328"/>
          <ac:grpSpMkLst>
            <pc:docMk/>
            <pc:sldMk cId="1152312625" sldId="333"/>
            <ac:grpSpMk id="134" creationId="{7289D6E3-71C8-CEE7-24F8-3E5AB04EAEAC}"/>
          </ac:grpSpMkLst>
        </pc:grpChg>
        <pc:picChg chg="add mod">
          <ac:chgData name="Félix Egan" userId="3799b83a-be0e-4691-8b39-e1dda4d04cc5" providerId="ADAL" clId="{962223E4-1C19-4155-9FF0-13927DF3F286}" dt="2025-03-25T13:03:05.314" v="71" actId="27614"/>
          <ac:picMkLst>
            <pc:docMk/>
            <pc:sldMk cId="1152312625" sldId="333"/>
            <ac:picMk id="4" creationId="{947E466D-BBAD-7D84-BB43-B0958E7F7B98}"/>
          </ac:picMkLst>
        </pc:picChg>
        <pc:picChg chg="add mod">
          <ac:chgData name="Félix Egan" userId="3799b83a-be0e-4691-8b39-e1dda4d04cc5" providerId="ADAL" clId="{962223E4-1C19-4155-9FF0-13927DF3F286}" dt="2025-03-25T13:54:29.056" v="1112" actId="14100"/>
          <ac:picMkLst>
            <pc:docMk/>
            <pc:sldMk cId="1152312625" sldId="333"/>
            <ac:picMk id="5" creationId="{CD9D7113-BEA6-9866-6BF6-15ACCEF665D7}"/>
          </ac:picMkLst>
        </pc:picChg>
        <pc:picChg chg="add mod">
          <ac:chgData name="Félix Egan" userId="3799b83a-be0e-4691-8b39-e1dda4d04cc5" providerId="ADAL" clId="{962223E4-1C19-4155-9FF0-13927DF3F286}" dt="2025-04-01T13:25:28.836" v="1207" actId="1076"/>
          <ac:picMkLst>
            <pc:docMk/>
            <pc:sldMk cId="1152312625" sldId="333"/>
            <ac:picMk id="6" creationId="{F8AD49AC-9862-266B-79D1-81C94ACF0362}"/>
          </ac:picMkLst>
        </pc:picChg>
        <pc:picChg chg="add mod">
          <ac:chgData name="Félix Egan" userId="3799b83a-be0e-4691-8b39-e1dda4d04cc5" providerId="ADAL" clId="{962223E4-1C19-4155-9FF0-13927DF3F286}" dt="2025-04-01T13:25:38.378" v="1317" actId="1036"/>
          <ac:picMkLst>
            <pc:docMk/>
            <pc:sldMk cId="1152312625" sldId="333"/>
            <ac:picMk id="7" creationId="{F6E1CC41-F7AF-C05B-4B08-56FC31C4ED7C}"/>
          </ac:picMkLst>
        </pc:picChg>
        <pc:picChg chg="add mod">
          <ac:chgData name="Félix Egan" userId="3799b83a-be0e-4691-8b39-e1dda4d04cc5" providerId="ADAL" clId="{962223E4-1C19-4155-9FF0-13927DF3F286}" dt="2025-04-01T13:25:47.998" v="1482" actId="1035"/>
          <ac:picMkLst>
            <pc:docMk/>
            <pc:sldMk cId="1152312625" sldId="333"/>
            <ac:picMk id="8" creationId="{97A525FE-9DBA-AEAD-F726-BE276F24ABD0}"/>
          </ac:picMkLst>
        </pc:picChg>
        <pc:inkChg chg="add del">
          <ac:chgData name="Félix Egan" userId="3799b83a-be0e-4691-8b39-e1dda4d04cc5" providerId="ADAL" clId="{962223E4-1C19-4155-9FF0-13927DF3F286}" dt="2025-04-01T14:05:24.205" v="2239"/>
          <ac:inkMkLst>
            <pc:docMk/>
            <pc:sldMk cId="1152312625" sldId="333"/>
            <ac:inkMk id="9" creationId="{B843A2A0-EE93-F80B-99DC-A1189A19BFCE}"/>
          </ac:inkMkLst>
        </pc:inkChg>
        <pc:inkChg chg="add del mod">
          <ac:chgData name="Félix Egan" userId="3799b83a-be0e-4691-8b39-e1dda4d04cc5" providerId="ADAL" clId="{962223E4-1C19-4155-9FF0-13927DF3F286}" dt="2025-04-01T14:05:23.198" v="2237"/>
          <ac:inkMkLst>
            <pc:docMk/>
            <pc:sldMk cId="1152312625" sldId="333"/>
            <ac:inkMk id="10" creationId="{96B8F3C6-8F92-0CEB-FCDF-C738B3C12634}"/>
          </ac:inkMkLst>
        </pc:inkChg>
        <pc:inkChg chg="add del mod">
          <ac:chgData name="Félix Egan" userId="3799b83a-be0e-4691-8b39-e1dda4d04cc5" providerId="ADAL" clId="{962223E4-1C19-4155-9FF0-13927DF3F286}" dt="2025-04-01T14:05:23.198" v="2238"/>
          <ac:inkMkLst>
            <pc:docMk/>
            <pc:sldMk cId="1152312625" sldId="333"/>
            <ac:inkMk id="11" creationId="{48EB414B-0016-BDE4-7053-9D1B5A90793A}"/>
          </ac:inkMkLst>
        </pc:inkChg>
        <pc:inkChg chg="add del mod">
          <ac:chgData name="Félix Egan" userId="3799b83a-be0e-4691-8b39-e1dda4d04cc5" providerId="ADAL" clId="{962223E4-1C19-4155-9FF0-13927DF3F286}" dt="2025-04-01T14:05:19.492" v="2228"/>
          <ac:inkMkLst>
            <pc:docMk/>
            <pc:sldMk cId="1152312625" sldId="333"/>
            <ac:inkMk id="12" creationId="{C4ECB829-9850-B7DB-FDC6-727FFD90899F}"/>
          </ac:inkMkLst>
        </pc:inkChg>
        <pc:inkChg chg="add del mod">
          <ac:chgData name="Félix Egan" userId="3799b83a-be0e-4691-8b39-e1dda4d04cc5" providerId="ADAL" clId="{962223E4-1C19-4155-9FF0-13927DF3F286}" dt="2025-04-01T14:05:19.493" v="2233"/>
          <ac:inkMkLst>
            <pc:docMk/>
            <pc:sldMk cId="1152312625" sldId="333"/>
            <ac:inkMk id="13" creationId="{DED957B0-0700-87A3-CF4F-02B14B8370FD}"/>
          </ac:inkMkLst>
        </pc:inkChg>
        <pc:inkChg chg="add del mod">
          <ac:chgData name="Félix Egan" userId="3799b83a-be0e-4691-8b39-e1dda4d04cc5" providerId="ADAL" clId="{962223E4-1C19-4155-9FF0-13927DF3F286}" dt="2025-04-01T14:05:19.493" v="2234"/>
          <ac:inkMkLst>
            <pc:docMk/>
            <pc:sldMk cId="1152312625" sldId="333"/>
            <ac:inkMk id="15" creationId="{B039871C-4644-ACCD-49A9-CB47106124B9}"/>
          </ac:inkMkLst>
        </pc:inkChg>
        <pc:inkChg chg="add del mod">
          <ac:chgData name="Félix Egan" userId="3799b83a-be0e-4691-8b39-e1dda4d04cc5" providerId="ADAL" clId="{962223E4-1C19-4155-9FF0-13927DF3F286}" dt="2025-04-01T14:05:19.491" v="2225"/>
          <ac:inkMkLst>
            <pc:docMk/>
            <pc:sldMk cId="1152312625" sldId="333"/>
            <ac:inkMk id="16" creationId="{D495AAE4-A28E-A7C0-AD99-EF4D4AD761F4}"/>
          </ac:inkMkLst>
        </pc:inkChg>
        <pc:inkChg chg="add">
          <ac:chgData name="Félix Egan" userId="3799b83a-be0e-4691-8b39-e1dda4d04cc5" providerId="ADAL" clId="{962223E4-1C19-4155-9FF0-13927DF3F286}" dt="2025-04-01T14:01:51.680" v="2181" actId="9405"/>
          <ac:inkMkLst>
            <pc:docMk/>
            <pc:sldMk cId="1152312625" sldId="333"/>
            <ac:inkMk id="17" creationId="{C1074BBA-3895-7B52-972F-F3A558F438AD}"/>
          </ac:inkMkLst>
        </pc:inkChg>
        <pc:inkChg chg="add del">
          <ac:chgData name="Félix Egan" userId="3799b83a-be0e-4691-8b39-e1dda4d04cc5" providerId="ADAL" clId="{962223E4-1C19-4155-9FF0-13927DF3F286}" dt="2025-04-01T14:05:19.492" v="2227"/>
          <ac:inkMkLst>
            <pc:docMk/>
            <pc:sldMk cId="1152312625" sldId="333"/>
            <ac:inkMk id="18" creationId="{CCD75A82-4FF0-9271-3764-A22064EE3C0C}"/>
          </ac:inkMkLst>
        </pc:inkChg>
        <pc:inkChg chg="add del mod">
          <ac:chgData name="Félix Egan" userId="3799b83a-be0e-4691-8b39-e1dda4d04cc5" providerId="ADAL" clId="{962223E4-1C19-4155-9FF0-13927DF3F286}" dt="2025-04-01T14:05:19.492" v="2226"/>
          <ac:inkMkLst>
            <pc:docMk/>
            <pc:sldMk cId="1152312625" sldId="333"/>
            <ac:inkMk id="19" creationId="{35609DFA-BBE1-391B-74D2-B18FA7A67FB6}"/>
          </ac:inkMkLst>
        </pc:inkChg>
        <pc:inkChg chg="add del mod">
          <ac:chgData name="Félix Egan" userId="3799b83a-be0e-4691-8b39-e1dda4d04cc5" providerId="ADAL" clId="{962223E4-1C19-4155-9FF0-13927DF3F286}" dt="2025-04-01T14:05:19.493" v="2235"/>
          <ac:inkMkLst>
            <pc:docMk/>
            <pc:sldMk cId="1152312625" sldId="333"/>
            <ac:inkMk id="20" creationId="{878E6E45-4844-31B8-24E2-9391ECF2BA92}"/>
          </ac:inkMkLst>
        </pc:inkChg>
        <pc:inkChg chg="add del mod">
          <ac:chgData name="Félix Egan" userId="3799b83a-be0e-4691-8b39-e1dda4d04cc5" providerId="ADAL" clId="{962223E4-1C19-4155-9FF0-13927DF3F286}" dt="2025-04-01T14:05:19.493" v="2232"/>
          <ac:inkMkLst>
            <pc:docMk/>
            <pc:sldMk cId="1152312625" sldId="333"/>
            <ac:inkMk id="21" creationId="{D98A5BC8-34D1-65CD-BA96-165553678689}"/>
          </ac:inkMkLst>
        </pc:inkChg>
        <pc:inkChg chg="add del mod">
          <ac:chgData name="Félix Egan" userId="3799b83a-be0e-4691-8b39-e1dda4d04cc5" providerId="ADAL" clId="{962223E4-1C19-4155-9FF0-13927DF3F286}" dt="2025-04-01T14:05:20.796" v="2236"/>
          <ac:inkMkLst>
            <pc:docMk/>
            <pc:sldMk cId="1152312625" sldId="333"/>
            <ac:inkMk id="22" creationId="{EED05290-D250-3095-1CDF-402015EEF068}"/>
          </ac:inkMkLst>
        </pc:inkChg>
        <pc:inkChg chg="add del mod">
          <ac:chgData name="Félix Egan" userId="3799b83a-be0e-4691-8b39-e1dda4d04cc5" providerId="ADAL" clId="{962223E4-1C19-4155-9FF0-13927DF3F286}" dt="2025-04-01T14:05:19.491" v="2224"/>
          <ac:inkMkLst>
            <pc:docMk/>
            <pc:sldMk cId="1152312625" sldId="333"/>
            <ac:inkMk id="23" creationId="{633A8EF5-1F97-622E-06FF-7ED4D4A7C1F6}"/>
          </ac:inkMkLst>
        </pc:inkChg>
        <pc:inkChg chg="add del mod">
          <ac:chgData name="Félix Egan" userId="3799b83a-be0e-4691-8b39-e1dda4d04cc5" providerId="ADAL" clId="{962223E4-1C19-4155-9FF0-13927DF3F286}" dt="2025-04-01T14:05:19.493" v="2231"/>
          <ac:inkMkLst>
            <pc:docMk/>
            <pc:sldMk cId="1152312625" sldId="333"/>
            <ac:inkMk id="24" creationId="{C2BEA738-201D-2F3E-628E-D4C9BBD70C5B}"/>
          </ac:inkMkLst>
        </pc:inkChg>
        <pc:inkChg chg="add del mod">
          <ac:chgData name="Félix Egan" userId="3799b83a-be0e-4691-8b39-e1dda4d04cc5" providerId="ADAL" clId="{962223E4-1C19-4155-9FF0-13927DF3F286}" dt="2025-04-01T14:05:19.490" v="2222"/>
          <ac:inkMkLst>
            <pc:docMk/>
            <pc:sldMk cId="1152312625" sldId="333"/>
            <ac:inkMk id="26" creationId="{B82A705D-08BD-0E73-5057-1F20F3BDF091}"/>
          </ac:inkMkLst>
        </pc:inkChg>
        <pc:inkChg chg="add del mod">
          <ac:chgData name="Félix Egan" userId="3799b83a-be0e-4691-8b39-e1dda4d04cc5" providerId="ADAL" clId="{962223E4-1C19-4155-9FF0-13927DF3F286}" dt="2025-04-01T14:05:19.492" v="2230"/>
          <ac:inkMkLst>
            <pc:docMk/>
            <pc:sldMk cId="1152312625" sldId="333"/>
            <ac:inkMk id="27" creationId="{0CFED6AE-0707-6F5B-6DCF-1874A2FE05D5}"/>
          </ac:inkMkLst>
        </pc:inkChg>
        <pc:inkChg chg="add del mod">
          <ac:chgData name="Félix Egan" userId="3799b83a-be0e-4691-8b39-e1dda4d04cc5" providerId="ADAL" clId="{962223E4-1C19-4155-9FF0-13927DF3F286}" dt="2025-04-01T14:05:19.492" v="2229"/>
          <ac:inkMkLst>
            <pc:docMk/>
            <pc:sldMk cId="1152312625" sldId="333"/>
            <ac:inkMk id="28" creationId="{38DC248E-BB14-B664-DE44-C048E2B9961D}"/>
          </ac:inkMkLst>
        </pc:inkChg>
        <pc:inkChg chg="add">
          <ac:chgData name="Félix Egan" userId="3799b83a-be0e-4691-8b39-e1dda4d04cc5" providerId="ADAL" clId="{962223E4-1C19-4155-9FF0-13927DF3F286}" dt="2025-04-01T14:01:54.605" v="2193" actId="9405"/>
          <ac:inkMkLst>
            <pc:docMk/>
            <pc:sldMk cId="1152312625" sldId="333"/>
            <ac:inkMk id="29" creationId="{6A306AF0-2B74-4254-9879-017384A2CE8B}"/>
          </ac:inkMkLst>
        </pc:inkChg>
        <pc:inkChg chg="add del mod">
          <ac:chgData name="Félix Egan" userId="3799b83a-be0e-4691-8b39-e1dda4d04cc5" providerId="ADAL" clId="{962223E4-1C19-4155-9FF0-13927DF3F286}" dt="2025-04-01T14:05:16.725" v="2217"/>
          <ac:inkMkLst>
            <pc:docMk/>
            <pc:sldMk cId="1152312625" sldId="333"/>
            <ac:inkMk id="30" creationId="{737B59A5-D0DB-2DCE-5DC3-C8EA1143CD66}"/>
          </ac:inkMkLst>
        </pc:inkChg>
        <pc:inkChg chg="add del mod">
          <ac:chgData name="Félix Egan" userId="3799b83a-be0e-4691-8b39-e1dda4d04cc5" providerId="ADAL" clId="{962223E4-1C19-4155-9FF0-13927DF3F286}" dt="2025-04-01T14:05:16.724" v="2216"/>
          <ac:inkMkLst>
            <pc:docMk/>
            <pc:sldMk cId="1152312625" sldId="333"/>
            <ac:inkMk id="31" creationId="{4855F0A8-93A7-DC36-C76A-CB05E19650AE}"/>
          </ac:inkMkLst>
        </pc:inkChg>
        <pc:inkChg chg="add del mod">
          <ac:chgData name="Félix Egan" userId="3799b83a-be0e-4691-8b39-e1dda4d04cc5" providerId="ADAL" clId="{962223E4-1C19-4155-9FF0-13927DF3F286}" dt="2025-04-01T14:05:16.725" v="2220"/>
          <ac:inkMkLst>
            <pc:docMk/>
            <pc:sldMk cId="1152312625" sldId="333"/>
            <ac:inkMk id="32" creationId="{906A4DDC-32AA-596D-AD89-CC0A6D2E052A}"/>
          </ac:inkMkLst>
        </pc:inkChg>
        <pc:inkChg chg="add del mod">
          <ac:chgData name="Félix Egan" userId="3799b83a-be0e-4691-8b39-e1dda4d04cc5" providerId="ADAL" clId="{962223E4-1C19-4155-9FF0-13927DF3F286}" dt="2025-04-01T14:05:16.725" v="2218"/>
          <ac:inkMkLst>
            <pc:docMk/>
            <pc:sldMk cId="1152312625" sldId="333"/>
            <ac:inkMk id="33" creationId="{D0708112-55F7-43AB-4803-D88EE418CB01}"/>
          </ac:inkMkLst>
        </pc:inkChg>
        <pc:inkChg chg="add del mod">
          <ac:chgData name="Félix Egan" userId="3799b83a-be0e-4691-8b39-e1dda4d04cc5" providerId="ADAL" clId="{962223E4-1C19-4155-9FF0-13927DF3F286}" dt="2025-04-01T14:05:16.726" v="2221"/>
          <ac:inkMkLst>
            <pc:docMk/>
            <pc:sldMk cId="1152312625" sldId="333"/>
            <ac:inkMk id="34" creationId="{19FB298C-3FC4-4EF0-227E-A42D59897C3D}"/>
          </ac:inkMkLst>
        </pc:inkChg>
        <pc:inkChg chg="add del mod">
          <ac:chgData name="Félix Egan" userId="3799b83a-be0e-4691-8b39-e1dda4d04cc5" providerId="ADAL" clId="{962223E4-1C19-4155-9FF0-13927DF3F286}" dt="2025-04-01T14:05:16.716" v="2212"/>
          <ac:inkMkLst>
            <pc:docMk/>
            <pc:sldMk cId="1152312625" sldId="333"/>
            <ac:inkMk id="35" creationId="{126EF845-DDE3-1B83-5DF1-4165FE1CC7D0}"/>
          </ac:inkMkLst>
        </pc:inkChg>
        <pc:inkChg chg="add del mod">
          <ac:chgData name="Félix Egan" userId="3799b83a-be0e-4691-8b39-e1dda4d04cc5" providerId="ADAL" clId="{962223E4-1C19-4155-9FF0-13927DF3F286}" dt="2025-04-01T14:05:16.725" v="2219"/>
          <ac:inkMkLst>
            <pc:docMk/>
            <pc:sldMk cId="1152312625" sldId="333"/>
            <ac:inkMk id="36" creationId="{857B0257-5F42-6B96-2F57-B533D320F187}"/>
          </ac:inkMkLst>
        </pc:inkChg>
        <pc:inkChg chg="add del mod">
          <ac:chgData name="Félix Egan" userId="3799b83a-be0e-4691-8b39-e1dda4d04cc5" providerId="ADAL" clId="{962223E4-1C19-4155-9FF0-13927DF3F286}" dt="2025-04-01T14:05:16.719" v="2214"/>
          <ac:inkMkLst>
            <pc:docMk/>
            <pc:sldMk cId="1152312625" sldId="333"/>
            <ac:inkMk id="39" creationId="{D5704FD6-9AC6-BB83-BE26-28F0821E4AA0}"/>
          </ac:inkMkLst>
        </pc:inkChg>
        <pc:inkChg chg="add del mod">
          <ac:chgData name="Félix Egan" userId="3799b83a-be0e-4691-8b39-e1dda4d04cc5" providerId="ADAL" clId="{962223E4-1C19-4155-9FF0-13927DF3F286}" dt="2025-04-01T14:05:16.723" v="2215"/>
          <ac:inkMkLst>
            <pc:docMk/>
            <pc:sldMk cId="1152312625" sldId="333"/>
            <ac:inkMk id="40" creationId="{60306885-816B-9857-83C8-4C79D671D0CD}"/>
          </ac:inkMkLst>
        </pc:inkChg>
        <pc:inkChg chg="add mod">
          <ac:chgData name="Félix Egan" userId="3799b83a-be0e-4691-8b39-e1dda4d04cc5" providerId="ADAL" clId="{962223E4-1C19-4155-9FF0-13927DF3F286}" dt="2025-04-01T14:05:28.842" v="2242"/>
          <ac:inkMkLst>
            <pc:docMk/>
            <pc:sldMk cId="1152312625" sldId="333"/>
            <ac:inkMk id="42" creationId="{B7D8626D-B3CC-D6DF-9160-C5C69B7164B3}"/>
          </ac:inkMkLst>
        </pc:inkChg>
        <pc:inkChg chg="add mod">
          <ac:chgData name="Félix Egan" userId="3799b83a-be0e-4691-8b39-e1dda4d04cc5" providerId="ADAL" clId="{962223E4-1C19-4155-9FF0-13927DF3F286}" dt="2025-04-01T14:05:28.842" v="2242"/>
          <ac:inkMkLst>
            <pc:docMk/>
            <pc:sldMk cId="1152312625" sldId="333"/>
            <ac:inkMk id="43" creationId="{5EF10AFB-2692-C067-FA45-3D7D5161D059}"/>
          </ac:inkMkLst>
        </pc:inkChg>
        <pc:inkChg chg="add">
          <ac:chgData name="Félix Egan" userId="3799b83a-be0e-4691-8b39-e1dda4d04cc5" providerId="ADAL" clId="{962223E4-1C19-4155-9FF0-13927DF3F286}" dt="2025-04-01T14:05:36.162" v="2243" actId="9405"/>
          <ac:inkMkLst>
            <pc:docMk/>
            <pc:sldMk cId="1152312625" sldId="333"/>
            <ac:inkMk id="45" creationId="{4FD4403D-F379-ACCA-B523-F4F8EEA0A3B6}"/>
          </ac:inkMkLst>
        </pc:inkChg>
        <pc:inkChg chg="add">
          <ac:chgData name="Félix Egan" userId="3799b83a-be0e-4691-8b39-e1dda4d04cc5" providerId="ADAL" clId="{962223E4-1C19-4155-9FF0-13927DF3F286}" dt="2025-04-01T14:05:39.334" v="2244" actId="9405"/>
          <ac:inkMkLst>
            <pc:docMk/>
            <pc:sldMk cId="1152312625" sldId="333"/>
            <ac:inkMk id="46" creationId="{6EF28DB8-FF67-36CE-9773-3001B02B8861}"/>
          </ac:inkMkLst>
        </pc:inkChg>
        <pc:inkChg chg="add">
          <ac:chgData name="Félix Egan" userId="3799b83a-be0e-4691-8b39-e1dda4d04cc5" providerId="ADAL" clId="{962223E4-1C19-4155-9FF0-13927DF3F286}" dt="2025-04-01T14:05:43.056" v="2245" actId="9405"/>
          <ac:inkMkLst>
            <pc:docMk/>
            <pc:sldMk cId="1152312625" sldId="333"/>
            <ac:inkMk id="47" creationId="{215BDAA2-6D74-3B15-FADC-0E171FC4188B}"/>
          </ac:inkMkLst>
        </pc:inkChg>
        <pc:inkChg chg="add">
          <ac:chgData name="Félix Egan" userId="3799b83a-be0e-4691-8b39-e1dda4d04cc5" providerId="ADAL" clId="{962223E4-1C19-4155-9FF0-13927DF3F286}" dt="2025-04-01T14:05:43.555" v="2246" actId="9405"/>
          <ac:inkMkLst>
            <pc:docMk/>
            <pc:sldMk cId="1152312625" sldId="333"/>
            <ac:inkMk id="48" creationId="{23F1C391-1AD3-3412-8DB5-EAFC2F2F95B7}"/>
          </ac:inkMkLst>
        </pc:inkChg>
        <pc:inkChg chg="add mod">
          <ac:chgData name="Félix Egan" userId="3799b83a-be0e-4691-8b39-e1dda4d04cc5" providerId="ADAL" clId="{962223E4-1C19-4155-9FF0-13927DF3F286}" dt="2025-04-01T14:05:52.523" v="2271"/>
          <ac:inkMkLst>
            <pc:docMk/>
            <pc:sldMk cId="1152312625" sldId="333"/>
            <ac:inkMk id="49" creationId="{8E745DE2-26CF-3333-AE28-E2E8E9325AD9}"/>
          </ac:inkMkLst>
        </pc:inkChg>
        <pc:inkChg chg="add">
          <ac:chgData name="Félix Egan" userId="3799b83a-be0e-4691-8b39-e1dda4d04cc5" providerId="ADAL" clId="{962223E4-1C19-4155-9FF0-13927DF3F286}" dt="2025-04-01T14:05:44.268" v="2248" actId="9405"/>
          <ac:inkMkLst>
            <pc:docMk/>
            <pc:sldMk cId="1152312625" sldId="333"/>
            <ac:inkMk id="50" creationId="{613653B7-8FD3-39C7-32A5-3AEAF965BD29}"/>
          </ac:inkMkLst>
        </pc:inkChg>
        <pc:inkChg chg="add">
          <ac:chgData name="Félix Egan" userId="3799b83a-be0e-4691-8b39-e1dda4d04cc5" providerId="ADAL" clId="{962223E4-1C19-4155-9FF0-13927DF3F286}" dt="2025-04-01T14:05:44.640" v="2249" actId="9405"/>
          <ac:inkMkLst>
            <pc:docMk/>
            <pc:sldMk cId="1152312625" sldId="333"/>
            <ac:inkMk id="51" creationId="{A1B736DD-BCA1-C0F1-3E4A-7FD0634D6A3B}"/>
          </ac:inkMkLst>
        </pc:inkChg>
        <pc:inkChg chg="add">
          <ac:chgData name="Félix Egan" userId="3799b83a-be0e-4691-8b39-e1dda4d04cc5" providerId="ADAL" clId="{962223E4-1C19-4155-9FF0-13927DF3F286}" dt="2025-04-01T14:05:45.003" v="2250" actId="9405"/>
          <ac:inkMkLst>
            <pc:docMk/>
            <pc:sldMk cId="1152312625" sldId="333"/>
            <ac:inkMk id="52" creationId="{4CD6118D-90BD-AE4B-49C8-B7F907918EE2}"/>
          </ac:inkMkLst>
        </pc:inkChg>
        <pc:inkChg chg="add">
          <ac:chgData name="Félix Egan" userId="3799b83a-be0e-4691-8b39-e1dda4d04cc5" providerId="ADAL" clId="{962223E4-1C19-4155-9FF0-13927DF3F286}" dt="2025-04-01T14:05:45.181" v="2251" actId="9405"/>
          <ac:inkMkLst>
            <pc:docMk/>
            <pc:sldMk cId="1152312625" sldId="333"/>
            <ac:inkMk id="53" creationId="{65BDF1B5-1B53-DD77-B2B6-BCDDD63F5F6C}"/>
          </ac:inkMkLst>
        </pc:inkChg>
        <pc:inkChg chg="add">
          <ac:chgData name="Félix Egan" userId="3799b83a-be0e-4691-8b39-e1dda4d04cc5" providerId="ADAL" clId="{962223E4-1C19-4155-9FF0-13927DF3F286}" dt="2025-04-01T14:05:45.334" v="2252" actId="9405"/>
          <ac:inkMkLst>
            <pc:docMk/>
            <pc:sldMk cId="1152312625" sldId="333"/>
            <ac:inkMk id="54" creationId="{AA30449B-368E-1F39-2C1A-2EAE23AFB9F3}"/>
          </ac:inkMkLst>
        </pc:inkChg>
        <pc:inkChg chg="add">
          <ac:chgData name="Félix Egan" userId="3799b83a-be0e-4691-8b39-e1dda4d04cc5" providerId="ADAL" clId="{962223E4-1C19-4155-9FF0-13927DF3F286}" dt="2025-04-01T14:05:45.595" v="2253" actId="9405"/>
          <ac:inkMkLst>
            <pc:docMk/>
            <pc:sldMk cId="1152312625" sldId="333"/>
            <ac:inkMk id="55" creationId="{4C3984FB-B876-15ED-68EA-8B1BA7DA9699}"/>
          </ac:inkMkLst>
        </pc:inkChg>
        <pc:inkChg chg="add">
          <ac:chgData name="Félix Egan" userId="3799b83a-be0e-4691-8b39-e1dda4d04cc5" providerId="ADAL" clId="{962223E4-1C19-4155-9FF0-13927DF3F286}" dt="2025-04-01T14:05:45.882" v="2254" actId="9405"/>
          <ac:inkMkLst>
            <pc:docMk/>
            <pc:sldMk cId="1152312625" sldId="333"/>
            <ac:inkMk id="56" creationId="{F98C1BD9-7880-3205-1040-D5F02DC66D59}"/>
          </ac:inkMkLst>
        </pc:inkChg>
        <pc:inkChg chg="add">
          <ac:chgData name="Félix Egan" userId="3799b83a-be0e-4691-8b39-e1dda4d04cc5" providerId="ADAL" clId="{962223E4-1C19-4155-9FF0-13927DF3F286}" dt="2025-04-01T14:05:46.593" v="2255" actId="9405"/>
          <ac:inkMkLst>
            <pc:docMk/>
            <pc:sldMk cId="1152312625" sldId="333"/>
            <ac:inkMk id="57" creationId="{55E977BC-8D05-0188-E8A8-E7DF3ED07F87}"/>
          </ac:inkMkLst>
        </pc:inkChg>
        <pc:inkChg chg="add">
          <ac:chgData name="Félix Egan" userId="3799b83a-be0e-4691-8b39-e1dda4d04cc5" providerId="ADAL" clId="{962223E4-1C19-4155-9FF0-13927DF3F286}" dt="2025-04-01T14:05:46.757" v="2256" actId="9405"/>
          <ac:inkMkLst>
            <pc:docMk/>
            <pc:sldMk cId="1152312625" sldId="333"/>
            <ac:inkMk id="58" creationId="{59E728DD-589A-95E2-46E7-7253083D3EB9}"/>
          </ac:inkMkLst>
        </pc:inkChg>
        <pc:inkChg chg="add mod">
          <ac:chgData name="Félix Egan" userId="3799b83a-be0e-4691-8b39-e1dda4d04cc5" providerId="ADAL" clId="{962223E4-1C19-4155-9FF0-13927DF3F286}" dt="2025-04-01T14:05:52.523" v="2271"/>
          <ac:inkMkLst>
            <pc:docMk/>
            <pc:sldMk cId="1152312625" sldId="333"/>
            <ac:inkMk id="59" creationId="{8B186BCC-E7FB-6784-8D2C-DD6924A8D5E8}"/>
          </ac:inkMkLst>
        </pc:inkChg>
        <pc:inkChg chg="add">
          <ac:chgData name="Félix Egan" userId="3799b83a-be0e-4691-8b39-e1dda4d04cc5" providerId="ADAL" clId="{962223E4-1C19-4155-9FF0-13927DF3F286}" dt="2025-04-01T14:05:47.103" v="2258" actId="9405"/>
          <ac:inkMkLst>
            <pc:docMk/>
            <pc:sldMk cId="1152312625" sldId="333"/>
            <ac:inkMk id="60" creationId="{28095AAE-B213-B83D-5E87-71F5E3CD1C00}"/>
          </ac:inkMkLst>
        </pc:inkChg>
        <pc:inkChg chg="add mod">
          <ac:chgData name="Félix Egan" userId="3799b83a-be0e-4691-8b39-e1dda4d04cc5" providerId="ADAL" clId="{962223E4-1C19-4155-9FF0-13927DF3F286}" dt="2025-04-01T14:05:52.523" v="2271"/>
          <ac:inkMkLst>
            <pc:docMk/>
            <pc:sldMk cId="1152312625" sldId="333"/>
            <ac:inkMk id="61" creationId="{AED49261-9FF5-F541-97FF-4C23D6200146}"/>
          </ac:inkMkLst>
        </pc:inkChg>
        <pc:inkChg chg="add">
          <ac:chgData name="Félix Egan" userId="3799b83a-be0e-4691-8b39-e1dda4d04cc5" providerId="ADAL" clId="{962223E4-1C19-4155-9FF0-13927DF3F286}" dt="2025-04-01T14:05:47.571" v="2260" actId="9405"/>
          <ac:inkMkLst>
            <pc:docMk/>
            <pc:sldMk cId="1152312625" sldId="333"/>
            <ac:inkMk id="62" creationId="{E0EDDCDD-7B3E-23EA-C0D1-7C14EA3EC900}"/>
          </ac:inkMkLst>
        </pc:inkChg>
        <pc:inkChg chg="add">
          <ac:chgData name="Félix Egan" userId="3799b83a-be0e-4691-8b39-e1dda4d04cc5" providerId="ADAL" clId="{962223E4-1C19-4155-9FF0-13927DF3F286}" dt="2025-04-01T14:05:48.270" v="2261" actId="9405"/>
          <ac:inkMkLst>
            <pc:docMk/>
            <pc:sldMk cId="1152312625" sldId="333"/>
            <ac:inkMk id="63" creationId="{46638787-4A0D-8F9A-7390-85EA5EF6F625}"/>
          </ac:inkMkLst>
        </pc:inkChg>
        <pc:inkChg chg="add">
          <ac:chgData name="Félix Egan" userId="3799b83a-be0e-4691-8b39-e1dda4d04cc5" providerId="ADAL" clId="{962223E4-1C19-4155-9FF0-13927DF3F286}" dt="2025-04-01T14:05:48.471" v="2262" actId="9405"/>
          <ac:inkMkLst>
            <pc:docMk/>
            <pc:sldMk cId="1152312625" sldId="333"/>
            <ac:inkMk id="64" creationId="{38F0CFC6-9FB0-5D0D-0B97-FD9DD5E4B61B}"/>
          </ac:inkMkLst>
        </pc:inkChg>
        <pc:inkChg chg="add">
          <ac:chgData name="Félix Egan" userId="3799b83a-be0e-4691-8b39-e1dda4d04cc5" providerId="ADAL" clId="{962223E4-1C19-4155-9FF0-13927DF3F286}" dt="2025-04-01T14:05:49.026" v="2263" actId="9405"/>
          <ac:inkMkLst>
            <pc:docMk/>
            <pc:sldMk cId="1152312625" sldId="333"/>
            <ac:inkMk id="65" creationId="{3FB92891-BCCC-F153-60EE-882EF97B4FD9}"/>
          </ac:inkMkLst>
        </pc:inkChg>
        <pc:inkChg chg="add mod">
          <ac:chgData name="Félix Egan" userId="3799b83a-be0e-4691-8b39-e1dda4d04cc5" providerId="ADAL" clId="{962223E4-1C19-4155-9FF0-13927DF3F286}" dt="2025-04-01T14:05:55.731" v="2280"/>
          <ac:inkMkLst>
            <pc:docMk/>
            <pc:sldMk cId="1152312625" sldId="333"/>
            <ac:inkMk id="66" creationId="{336026EC-64B0-B279-E2DE-0865831BEA45}"/>
          </ac:inkMkLst>
        </pc:inkChg>
        <pc:inkChg chg="add">
          <ac:chgData name="Félix Egan" userId="3799b83a-be0e-4691-8b39-e1dda4d04cc5" providerId="ADAL" clId="{962223E4-1C19-4155-9FF0-13927DF3F286}" dt="2025-04-01T14:05:50.075" v="2265" actId="9405"/>
          <ac:inkMkLst>
            <pc:docMk/>
            <pc:sldMk cId="1152312625" sldId="333"/>
            <ac:inkMk id="67" creationId="{41CB80DC-21B4-CF0F-097C-D00EB0D4F1CF}"/>
          </ac:inkMkLst>
        </pc:inkChg>
        <pc:inkChg chg="add mod">
          <ac:chgData name="Félix Egan" userId="3799b83a-be0e-4691-8b39-e1dda4d04cc5" providerId="ADAL" clId="{962223E4-1C19-4155-9FF0-13927DF3F286}" dt="2025-04-01T14:05:55.731" v="2280"/>
          <ac:inkMkLst>
            <pc:docMk/>
            <pc:sldMk cId="1152312625" sldId="333"/>
            <ac:inkMk id="68" creationId="{0FBB16B8-AF41-DE28-A0A4-72DFFE22AA95}"/>
          </ac:inkMkLst>
        </pc:inkChg>
        <pc:inkChg chg="add">
          <ac:chgData name="Félix Egan" userId="3799b83a-be0e-4691-8b39-e1dda4d04cc5" providerId="ADAL" clId="{962223E4-1C19-4155-9FF0-13927DF3F286}" dt="2025-04-01T14:05:50.655" v="2267" actId="9405"/>
          <ac:inkMkLst>
            <pc:docMk/>
            <pc:sldMk cId="1152312625" sldId="333"/>
            <ac:inkMk id="69" creationId="{B3E93868-3A76-F821-E08E-49F1765696D6}"/>
          </ac:inkMkLst>
        </pc:inkChg>
        <pc:inkChg chg="add mod">
          <ac:chgData name="Félix Egan" userId="3799b83a-be0e-4691-8b39-e1dda4d04cc5" providerId="ADAL" clId="{962223E4-1C19-4155-9FF0-13927DF3F286}" dt="2025-04-01T14:05:55.731" v="2280"/>
          <ac:inkMkLst>
            <pc:docMk/>
            <pc:sldMk cId="1152312625" sldId="333"/>
            <ac:inkMk id="70" creationId="{078B2F9A-6752-2777-80BB-96538B4D28E2}"/>
          </ac:inkMkLst>
        </pc:inkChg>
        <pc:inkChg chg="add mod">
          <ac:chgData name="Félix Egan" userId="3799b83a-be0e-4691-8b39-e1dda4d04cc5" providerId="ADAL" clId="{962223E4-1C19-4155-9FF0-13927DF3F286}" dt="2025-04-01T14:05:55.731" v="2280"/>
          <ac:inkMkLst>
            <pc:docMk/>
            <pc:sldMk cId="1152312625" sldId="333"/>
            <ac:inkMk id="71" creationId="{0375682B-8D4C-67C5-3651-BBE4B53741F0}"/>
          </ac:inkMkLst>
        </pc:inkChg>
        <pc:inkChg chg="add">
          <ac:chgData name="Félix Egan" userId="3799b83a-be0e-4691-8b39-e1dda4d04cc5" providerId="ADAL" clId="{962223E4-1C19-4155-9FF0-13927DF3F286}" dt="2025-04-01T14:05:51.614" v="2270" actId="9405"/>
          <ac:inkMkLst>
            <pc:docMk/>
            <pc:sldMk cId="1152312625" sldId="333"/>
            <ac:inkMk id="72" creationId="{21B672E8-EC7F-33E5-7B66-63B8E4CFA12E}"/>
          </ac:inkMkLst>
        </pc:inkChg>
        <pc:inkChg chg="add">
          <ac:chgData name="Félix Egan" userId="3799b83a-be0e-4691-8b39-e1dda4d04cc5" providerId="ADAL" clId="{962223E4-1C19-4155-9FF0-13927DF3F286}" dt="2025-04-01T14:05:53.179" v="2272" actId="9405"/>
          <ac:inkMkLst>
            <pc:docMk/>
            <pc:sldMk cId="1152312625" sldId="333"/>
            <ac:inkMk id="77" creationId="{56F957FE-1305-82A0-55A7-A0BC15C0B6B8}"/>
          </ac:inkMkLst>
        </pc:inkChg>
        <pc:inkChg chg="add">
          <ac:chgData name="Félix Egan" userId="3799b83a-be0e-4691-8b39-e1dda4d04cc5" providerId="ADAL" clId="{962223E4-1C19-4155-9FF0-13927DF3F286}" dt="2025-04-01T14:05:53.800" v="2273" actId="9405"/>
          <ac:inkMkLst>
            <pc:docMk/>
            <pc:sldMk cId="1152312625" sldId="333"/>
            <ac:inkMk id="78" creationId="{1505F9EC-4D2B-1A18-D9FE-36491CDFE734}"/>
          </ac:inkMkLst>
        </pc:inkChg>
        <pc:inkChg chg="add mod">
          <ac:chgData name="Félix Egan" userId="3799b83a-be0e-4691-8b39-e1dda4d04cc5" providerId="ADAL" clId="{962223E4-1C19-4155-9FF0-13927DF3F286}" dt="2025-04-01T14:05:55.731" v="2280"/>
          <ac:inkMkLst>
            <pc:docMk/>
            <pc:sldMk cId="1152312625" sldId="333"/>
            <ac:inkMk id="79" creationId="{102BBA5E-C0A3-8B87-B43D-80823AEFD4D0}"/>
          </ac:inkMkLst>
        </pc:inkChg>
        <pc:inkChg chg="add mod">
          <ac:chgData name="Félix Egan" userId="3799b83a-be0e-4691-8b39-e1dda4d04cc5" providerId="ADAL" clId="{962223E4-1C19-4155-9FF0-13927DF3F286}" dt="2025-04-01T14:05:55.731" v="2280"/>
          <ac:inkMkLst>
            <pc:docMk/>
            <pc:sldMk cId="1152312625" sldId="333"/>
            <ac:inkMk id="80" creationId="{7FC10D51-19D8-D6D0-D59C-FF44DDB2E13A}"/>
          </ac:inkMkLst>
        </pc:inkChg>
        <pc:inkChg chg="add mod">
          <ac:chgData name="Félix Egan" userId="3799b83a-be0e-4691-8b39-e1dda4d04cc5" providerId="ADAL" clId="{962223E4-1C19-4155-9FF0-13927DF3F286}" dt="2025-04-01T14:05:55.731" v="2280"/>
          <ac:inkMkLst>
            <pc:docMk/>
            <pc:sldMk cId="1152312625" sldId="333"/>
            <ac:inkMk id="81" creationId="{4C55D8B6-BB1F-1E12-4E70-A645E0ED681A}"/>
          </ac:inkMkLst>
        </pc:inkChg>
        <pc:inkChg chg="add">
          <ac:chgData name="Félix Egan" userId="3799b83a-be0e-4691-8b39-e1dda4d04cc5" providerId="ADAL" clId="{962223E4-1C19-4155-9FF0-13927DF3F286}" dt="2025-04-01T14:05:54.655" v="2277" actId="9405"/>
          <ac:inkMkLst>
            <pc:docMk/>
            <pc:sldMk cId="1152312625" sldId="333"/>
            <ac:inkMk id="82" creationId="{66ACEC0E-751E-07A9-0EC2-8D8A42873069}"/>
          </ac:inkMkLst>
        </pc:inkChg>
        <pc:inkChg chg="add mod">
          <ac:chgData name="Félix Egan" userId="3799b83a-be0e-4691-8b39-e1dda4d04cc5" providerId="ADAL" clId="{962223E4-1C19-4155-9FF0-13927DF3F286}" dt="2025-04-01T14:05:55.731" v="2280"/>
          <ac:inkMkLst>
            <pc:docMk/>
            <pc:sldMk cId="1152312625" sldId="333"/>
            <ac:inkMk id="83" creationId="{32E9DBEE-B92A-9BFA-9A43-59C51F808649}"/>
          </ac:inkMkLst>
        </pc:inkChg>
        <pc:inkChg chg="add">
          <ac:chgData name="Félix Egan" userId="3799b83a-be0e-4691-8b39-e1dda4d04cc5" providerId="ADAL" clId="{962223E4-1C19-4155-9FF0-13927DF3F286}" dt="2025-04-01T14:05:54.978" v="2279" actId="9405"/>
          <ac:inkMkLst>
            <pc:docMk/>
            <pc:sldMk cId="1152312625" sldId="333"/>
            <ac:inkMk id="84" creationId="{148CA853-972D-91EB-269B-202804ED5CB7}"/>
          </ac:inkMkLst>
        </pc:inkChg>
        <pc:inkChg chg="add">
          <ac:chgData name="Félix Egan" userId="3799b83a-be0e-4691-8b39-e1dda4d04cc5" providerId="ADAL" clId="{962223E4-1C19-4155-9FF0-13927DF3F286}" dt="2025-04-01T14:05:55.881" v="2281" actId="9405"/>
          <ac:inkMkLst>
            <pc:docMk/>
            <pc:sldMk cId="1152312625" sldId="333"/>
            <ac:inkMk id="86" creationId="{65E89436-BD84-25DA-BD7D-3CB62CD8D972}"/>
          </ac:inkMkLst>
        </pc:inkChg>
        <pc:inkChg chg="add">
          <ac:chgData name="Félix Egan" userId="3799b83a-be0e-4691-8b39-e1dda4d04cc5" providerId="ADAL" clId="{962223E4-1C19-4155-9FF0-13927DF3F286}" dt="2025-04-01T14:05:56.082" v="2282" actId="9405"/>
          <ac:inkMkLst>
            <pc:docMk/>
            <pc:sldMk cId="1152312625" sldId="333"/>
            <ac:inkMk id="87" creationId="{C757379D-AA51-0829-B77F-F96325F3A1D4}"/>
          </ac:inkMkLst>
        </pc:inkChg>
        <pc:inkChg chg="add mod">
          <ac:chgData name="Félix Egan" userId="3799b83a-be0e-4691-8b39-e1dda4d04cc5" providerId="ADAL" clId="{962223E4-1C19-4155-9FF0-13927DF3F286}" dt="2025-04-01T14:06:02.894" v="2300"/>
          <ac:inkMkLst>
            <pc:docMk/>
            <pc:sldMk cId="1152312625" sldId="333"/>
            <ac:inkMk id="88" creationId="{C5A14A50-4033-59E6-F6AF-82207659E42B}"/>
          </ac:inkMkLst>
        </pc:inkChg>
        <pc:inkChg chg="add mod">
          <ac:chgData name="Félix Egan" userId="3799b83a-be0e-4691-8b39-e1dda4d04cc5" providerId="ADAL" clId="{962223E4-1C19-4155-9FF0-13927DF3F286}" dt="2025-04-01T14:06:02.894" v="2300"/>
          <ac:inkMkLst>
            <pc:docMk/>
            <pc:sldMk cId="1152312625" sldId="333"/>
            <ac:inkMk id="89" creationId="{244AED44-FA56-0846-9992-243C5451D67D}"/>
          </ac:inkMkLst>
        </pc:inkChg>
        <pc:inkChg chg="add">
          <ac:chgData name="Félix Egan" userId="3799b83a-be0e-4691-8b39-e1dda4d04cc5" providerId="ADAL" clId="{962223E4-1C19-4155-9FF0-13927DF3F286}" dt="2025-04-01T14:05:56.670" v="2285" actId="9405"/>
          <ac:inkMkLst>
            <pc:docMk/>
            <pc:sldMk cId="1152312625" sldId="333"/>
            <ac:inkMk id="90" creationId="{CB13614B-27E1-1DE4-3EA8-F39F736ABE5B}"/>
          </ac:inkMkLst>
        </pc:inkChg>
        <pc:inkChg chg="add">
          <ac:chgData name="Félix Egan" userId="3799b83a-be0e-4691-8b39-e1dda4d04cc5" providerId="ADAL" clId="{962223E4-1C19-4155-9FF0-13927DF3F286}" dt="2025-04-01T14:05:56.992" v="2286" actId="9405"/>
          <ac:inkMkLst>
            <pc:docMk/>
            <pc:sldMk cId="1152312625" sldId="333"/>
            <ac:inkMk id="91" creationId="{37A40529-CCC2-ED47-D301-CACFA492401D}"/>
          </ac:inkMkLst>
        </pc:inkChg>
        <pc:inkChg chg="add">
          <ac:chgData name="Félix Egan" userId="3799b83a-be0e-4691-8b39-e1dda4d04cc5" providerId="ADAL" clId="{962223E4-1C19-4155-9FF0-13927DF3F286}" dt="2025-04-01T14:05:57.432" v="2287" actId="9405"/>
          <ac:inkMkLst>
            <pc:docMk/>
            <pc:sldMk cId="1152312625" sldId="333"/>
            <ac:inkMk id="92" creationId="{F173F1C1-C3D0-3DCD-2D63-743115037272}"/>
          </ac:inkMkLst>
        </pc:inkChg>
        <pc:inkChg chg="add">
          <ac:chgData name="Félix Egan" userId="3799b83a-be0e-4691-8b39-e1dda4d04cc5" providerId="ADAL" clId="{962223E4-1C19-4155-9FF0-13927DF3F286}" dt="2025-04-01T14:05:58.321" v="2288" actId="9405"/>
          <ac:inkMkLst>
            <pc:docMk/>
            <pc:sldMk cId="1152312625" sldId="333"/>
            <ac:inkMk id="93" creationId="{6AE9CC87-C53E-C95D-9CB4-4DD89A32724A}"/>
          </ac:inkMkLst>
        </pc:inkChg>
        <pc:inkChg chg="add">
          <ac:chgData name="Félix Egan" userId="3799b83a-be0e-4691-8b39-e1dda4d04cc5" providerId="ADAL" clId="{962223E4-1C19-4155-9FF0-13927DF3F286}" dt="2025-04-01T14:05:58.749" v="2289" actId="9405"/>
          <ac:inkMkLst>
            <pc:docMk/>
            <pc:sldMk cId="1152312625" sldId="333"/>
            <ac:inkMk id="94" creationId="{4A301ABE-0578-4265-0EF9-54F7FF88C8AC}"/>
          </ac:inkMkLst>
        </pc:inkChg>
        <pc:inkChg chg="add mod">
          <ac:chgData name="Félix Egan" userId="3799b83a-be0e-4691-8b39-e1dda4d04cc5" providerId="ADAL" clId="{962223E4-1C19-4155-9FF0-13927DF3F286}" dt="2025-04-01T14:06:02.894" v="2300"/>
          <ac:inkMkLst>
            <pc:docMk/>
            <pc:sldMk cId="1152312625" sldId="333"/>
            <ac:inkMk id="95" creationId="{E57307ED-7894-910A-4C5E-526989DFAEE0}"/>
          </ac:inkMkLst>
        </pc:inkChg>
        <pc:inkChg chg="add mod">
          <ac:chgData name="Félix Egan" userId="3799b83a-be0e-4691-8b39-e1dda4d04cc5" providerId="ADAL" clId="{962223E4-1C19-4155-9FF0-13927DF3F286}" dt="2025-04-01T14:06:02.894" v="2300"/>
          <ac:inkMkLst>
            <pc:docMk/>
            <pc:sldMk cId="1152312625" sldId="333"/>
            <ac:inkMk id="96" creationId="{25669279-9C90-D508-2DE0-A15413E21A52}"/>
          </ac:inkMkLst>
        </pc:inkChg>
        <pc:inkChg chg="add">
          <ac:chgData name="Félix Egan" userId="3799b83a-be0e-4691-8b39-e1dda4d04cc5" providerId="ADAL" clId="{962223E4-1C19-4155-9FF0-13927DF3F286}" dt="2025-04-01T14:06:00.228" v="2292" actId="9405"/>
          <ac:inkMkLst>
            <pc:docMk/>
            <pc:sldMk cId="1152312625" sldId="333"/>
            <ac:inkMk id="97" creationId="{8E4EF139-0B76-02CB-C70C-DDE154724C00}"/>
          </ac:inkMkLst>
        </pc:inkChg>
        <pc:inkChg chg="add">
          <ac:chgData name="Félix Egan" userId="3799b83a-be0e-4691-8b39-e1dda4d04cc5" providerId="ADAL" clId="{962223E4-1C19-4155-9FF0-13927DF3F286}" dt="2025-04-01T14:06:00.674" v="2293" actId="9405"/>
          <ac:inkMkLst>
            <pc:docMk/>
            <pc:sldMk cId="1152312625" sldId="333"/>
            <ac:inkMk id="98" creationId="{BD432DD2-4179-8224-F90B-1B0B75D790F3}"/>
          </ac:inkMkLst>
        </pc:inkChg>
        <pc:inkChg chg="add">
          <ac:chgData name="Félix Egan" userId="3799b83a-be0e-4691-8b39-e1dda4d04cc5" providerId="ADAL" clId="{962223E4-1C19-4155-9FF0-13927DF3F286}" dt="2025-04-01T14:06:00.888" v="2294" actId="9405"/>
          <ac:inkMkLst>
            <pc:docMk/>
            <pc:sldMk cId="1152312625" sldId="333"/>
            <ac:inkMk id="99" creationId="{EF6EF970-0504-E29E-71A5-0D0AEFB4D76F}"/>
          </ac:inkMkLst>
        </pc:inkChg>
        <pc:inkChg chg="add">
          <ac:chgData name="Félix Egan" userId="3799b83a-be0e-4691-8b39-e1dda4d04cc5" providerId="ADAL" clId="{962223E4-1C19-4155-9FF0-13927DF3F286}" dt="2025-04-01T14:06:01.066" v="2295" actId="9405"/>
          <ac:inkMkLst>
            <pc:docMk/>
            <pc:sldMk cId="1152312625" sldId="333"/>
            <ac:inkMk id="100" creationId="{1B1DB0F5-EDB2-E5F9-BCB1-9836BBA45ED2}"/>
          </ac:inkMkLst>
        </pc:inkChg>
        <pc:inkChg chg="add mod">
          <ac:chgData name="Félix Egan" userId="3799b83a-be0e-4691-8b39-e1dda4d04cc5" providerId="ADAL" clId="{962223E4-1C19-4155-9FF0-13927DF3F286}" dt="2025-04-01T14:06:02.894" v="2300"/>
          <ac:inkMkLst>
            <pc:docMk/>
            <pc:sldMk cId="1152312625" sldId="333"/>
            <ac:inkMk id="101" creationId="{6B22C721-7D36-69BA-2FC7-3EB77F43A810}"/>
          </ac:inkMkLst>
        </pc:inkChg>
        <pc:inkChg chg="add mod">
          <ac:chgData name="Félix Egan" userId="3799b83a-be0e-4691-8b39-e1dda4d04cc5" providerId="ADAL" clId="{962223E4-1C19-4155-9FF0-13927DF3F286}" dt="2025-04-01T14:06:02.894" v="2300"/>
          <ac:inkMkLst>
            <pc:docMk/>
            <pc:sldMk cId="1152312625" sldId="333"/>
            <ac:inkMk id="102" creationId="{FDCF1A1E-05F9-E095-75FE-8642B879D561}"/>
          </ac:inkMkLst>
        </pc:inkChg>
        <pc:inkChg chg="add mod">
          <ac:chgData name="Félix Egan" userId="3799b83a-be0e-4691-8b39-e1dda4d04cc5" providerId="ADAL" clId="{962223E4-1C19-4155-9FF0-13927DF3F286}" dt="2025-04-01T14:06:02.894" v="2300"/>
          <ac:inkMkLst>
            <pc:docMk/>
            <pc:sldMk cId="1152312625" sldId="333"/>
            <ac:inkMk id="103" creationId="{16F15FD8-DD61-834E-ADD5-163E093BD2B7}"/>
          </ac:inkMkLst>
        </pc:inkChg>
        <pc:inkChg chg="add mod">
          <ac:chgData name="Félix Egan" userId="3799b83a-be0e-4691-8b39-e1dda4d04cc5" providerId="ADAL" clId="{962223E4-1C19-4155-9FF0-13927DF3F286}" dt="2025-04-01T14:06:02.894" v="2300"/>
          <ac:inkMkLst>
            <pc:docMk/>
            <pc:sldMk cId="1152312625" sldId="333"/>
            <ac:inkMk id="104" creationId="{21943A9C-EE04-E865-EC4C-D9CF444D5D2D}"/>
          </ac:inkMkLst>
        </pc:inkChg>
        <pc:inkChg chg="add">
          <ac:chgData name="Félix Egan" userId="3799b83a-be0e-4691-8b39-e1dda4d04cc5" providerId="ADAL" clId="{962223E4-1C19-4155-9FF0-13927DF3F286}" dt="2025-04-01T14:06:13.624" v="2301" actId="9405"/>
          <ac:inkMkLst>
            <pc:docMk/>
            <pc:sldMk cId="1152312625" sldId="333"/>
            <ac:inkMk id="107" creationId="{7E475730-9D63-33C8-22FF-94576682E47A}"/>
          </ac:inkMkLst>
        </pc:inkChg>
        <pc:inkChg chg="add">
          <ac:chgData name="Félix Egan" userId="3799b83a-be0e-4691-8b39-e1dda4d04cc5" providerId="ADAL" clId="{962223E4-1C19-4155-9FF0-13927DF3F286}" dt="2025-04-01T14:06:15.878" v="2302" actId="9405"/>
          <ac:inkMkLst>
            <pc:docMk/>
            <pc:sldMk cId="1152312625" sldId="333"/>
            <ac:inkMk id="108" creationId="{C31DA9D5-8EEE-8B62-3E7A-19D5D11B37A8}"/>
          </ac:inkMkLst>
        </pc:inkChg>
        <pc:inkChg chg="add">
          <ac:chgData name="Félix Egan" userId="3799b83a-be0e-4691-8b39-e1dda4d04cc5" providerId="ADAL" clId="{962223E4-1C19-4155-9FF0-13927DF3F286}" dt="2025-04-01T14:06:16.271" v="2303" actId="9405"/>
          <ac:inkMkLst>
            <pc:docMk/>
            <pc:sldMk cId="1152312625" sldId="333"/>
            <ac:inkMk id="109" creationId="{BA1E91A0-FBE8-AAFB-CE58-1B359F2CDC81}"/>
          </ac:inkMkLst>
        </pc:inkChg>
        <pc:inkChg chg="add">
          <ac:chgData name="Félix Egan" userId="3799b83a-be0e-4691-8b39-e1dda4d04cc5" providerId="ADAL" clId="{962223E4-1C19-4155-9FF0-13927DF3F286}" dt="2025-04-01T14:06:16.946" v="2304" actId="9405"/>
          <ac:inkMkLst>
            <pc:docMk/>
            <pc:sldMk cId="1152312625" sldId="333"/>
            <ac:inkMk id="110" creationId="{BF95987A-BFCE-A9D9-E7E8-6DBEE62E2DAE}"/>
          </ac:inkMkLst>
        </pc:inkChg>
        <pc:inkChg chg="add mod">
          <ac:chgData name="Félix Egan" userId="3799b83a-be0e-4691-8b39-e1dda4d04cc5" providerId="ADAL" clId="{962223E4-1C19-4155-9FF0-13927DF3F286}" dt="2025-04-01T14:06:24.327" v="2328"/>
          <ac:inkMkLst>
            <pc:docMk/>
            <pc:sldMk cId="1152312625" sldId="333"/>
            <ac:inkMk id="111" creationId="{BC7A6D4A-CA16-F8D7-0B05-5781A411C6BC}"/>
          </ac:inkMkLst>
        </pc:inkChg>
        <pc:inkChg chg="add mod">
          <ac:chgData name="Félix Egan" userId="3799b83a-be0e-4691-8b39-e1dda4d04cc5" providerId="ADAL" clId="{962223E4-1C19-4155-9FF0-13927DF3F286}" dt="2025-04-01T14:06:24.327" v="2328"/>
          <ac:inkMkLst>
            <pc:docMk/>
            <pc:sldMk cId="1152312625" sldId="333"/>
            <ac:inkMk id="112" creationId="{D5D6BB4E-3B39-FD27-85B0-349B83E22671}"/>
          </ac:inkMkLst>
        </pc:inkChg>
        <pc:inkChg chg="add">
          <ac:chgData name="Félix Egan" userId="3799b83a-be0e-4691-8b39-e1dda4d04cc5" providerId="ADAL" clId="{962223E4-1C19-4155-9FF0-13927DF3F286}" dt="2025-04-01T14:06:17.583" v="2307" actId="9405"/>
          <ac:inkMkLst>
            <pc:docMk/>
            <pc:sldMk cId="1152312625" sldId="333"/>
            <ac:inkMk id="113" creationId="{38358C4C-1165-8E68-5132-AB079E1BA49D}"/>
          </ac:inkMkLst>
        </pc:inkChg>
        <pc:inkChg chg="add">
          <ac:chgData name="Félix Egan" userId="3799b83a-be0e-4691-8b39-e1dda4d04cc5" providerId="ADAL" clId="{962223E4-1C19-4155-9FF0-13927DF3F286}" dt="2025-04-01T14:06:17.896" v="2308" actId="9405"/>
          <ac:inkMkLst>
            <pc:docMk/>
            <pc:sldMk cId="1152312625" sldId="333"/>
            <ac:inkMk id="114" creationId="{85B2ED13-B818-B6E2-4A54-080F35B8948A}"/>
          </ac:inkMkLst>
        </pc:inkChg>
        <pc:inkChg chg="add mod">
          <ac:chgData name="Félix Egan" userId="3799b83a-be0e-4691-8b39-e1dda4d04cc5" providerId="ADAL" clId="{962223E4-1C19-4155-9FF0-13927DF3F286}" dt="2025-04-01T14:06:24.327" v="2328"/>
          <ac:inkMkLst>
            <pc:docMk/>
            <pc:sldMk cId="1152312625" sldId="333"/>
            <ac:inkMk id="115" creationId="{0000BEDB-897D-131C-5445-8B687083ADA2}"/>
          </ac:inkMkLst>
        </pc:inkChg>
        <pc:inkChg chg="add">
          <ac:chgData name="Félix Egan" userId="3799b83a-be0e-4691-8b39-e1dda4d04cc5" providerId="ADAL" clId="{962223E4-1C19-4155-9FF0-13927DF3F286}" dt="2025-04-01T14:06:18.329" v="2310" actId="9405"/>
          <ac:inkMkLst>
            <pc:docMk/>
            <pc:sldMk cId="1152312625" sldId="333"/>
            <ac:inkMk id="116" creationId="{196D8437-20BE-2CF1-0A20-28CAB1B3BEC0}"/>
          </ac:inkMkLst>
        </pc:inkChg>
        <pc:inkChg chg="add">
          <ac:chgData name="Félix Egan" userId="3799b83a-be0e-4691-8b39-e1dda4d04cc5" providerId="ADAL" clId="{962223E4-1C19-4155-9FF0-13927DF3F286}" dt="2025-04-01T14:06:18.492" v="2311" actId="9405"/>
          <ac:inkMkLst>
            <pc:docMk/>
            <pc:sldMk cId="1152312625" sldId="333"/>
            <ac:inkMk id="117" creationId="{54B2C5B8-95B9-5AD6-D5BA-ABECD2B6637E}"/>
          </ac:inkMkLst>
        </pc:inkChg>
        <pc:inkChg chg="add mod">
          <ac:chgData name="Félix Egan" userId="3799b83a-be0e-4691-8b39-e1dda4d04cc5" providerId="ADAL" clId="{962223E4-1C19-4155-9FF0-13927DF3F286}" dt="2025-04-01T14:06:24.327" v="2328"/>
          <ac:inkMkLst>
            <pc:docMk/>
            <pc:sldMk cId="1152312625" sldId="333"/>
            <ac:inkMk id="118" creationId="{8592C787-873D-E61C-3098-31D8E12FCC1B}"/>
          </ac:inkMkLst>
        </pc:inkChg>
        <pc:inkChg chg="add">
          <ac:chgData name="Félix Egan" userId="3799b83a-be0e-4691-8b39-e1dda4d04cc5" providerId="ADAL" clId="{962223E4-1C19-4155-9FF0-13927DF3F286}" dt="2025-04-01T14:06:19.518" v="2313" actId="9405"/>
          <ac:inkMkLst>
            <pc:docMk/>
            <pc:sldMk cId="1152312625" sldId="333"/>
            <ac:inkMk id="119" creationId="{7B187B9B-81B9-F17A-BE34-A46FA9091542}"/>
          </ac:inkMkLst>
        </pc:inkChg>
        <pc:inkChg chg="add">
          <ac:chgData name="Félix Egan" userId="3799b83a-be0e-4691-8b39-e1dda4d04cc5" providerId="ADAL" clId="{962223E4-1C19-4155-9FF0-13927DF3F286}" dt="2025-04-01T14:06:20.070" v="2314" actId="9405"/>
          <ac:inkMkLst>
            <pc:docMk/>
            <pc:sldMk cId="1152312625" sldId="333"/>
            <ac:inkMk id="120" creationId="{439539E9-7303-1E3C-3005-F03F3C6E0D3A}"/>
          </ac:inkMkLst>
        </pc:inkChg>
        <pc:inkChg chg="add">
          <ac:chgData name="Félix Egan" userId="3799b83a-be0e-4691-8b39-e1dda4d04cc5" providerId="ADAL" clId="{962223E4-1C19-4155-9FF0-13927DF3F286}" dt="2025-04-01T14:06:20.363" v="2315" actId="9405"/>
          <ac:inkMkLst>
            <pc:docMk/>
            <pc:sldMk cId="1152312625" sldId="333"/>
            <ac:inkMk id="121" creationId="{A380105F-DA90-44CF-A45C-4826FEDF970A}"/>
          </ac:inkMkLst>
        </pc:inkChg>
        <pc:inkChg chg="add">
          <ac:chgData name="Félix Egan" userId="3799b83a-be0e-4691-8b39-e1dda4d04cc5" providerId="ADAL" clId="{962223E4-1C19-4155-9FF0-13927DF3F286}" dt="2025-04-01T14:06:20.944" v="2316" actId="9405"/>
          <ac:inkMkLst>
            <pc:docMk/>
            <pc:sldMk cId="1152312625" sldId="333"/>
            <ac:inkMk id="122" creationId="{F3873E3C-7728-2F6F-07FB-7648AB9AC24A}"/>
          </ac:inkMkLst>
        </pc:inkChg>
        <pc:inkChg chg="add">
          <ac:chgData name="Félix Egan" userId="3799b83a-be0e-4691-8b39-e1dda4d04cc5" providerId="ADAL" clId="{962223E4-1C19-4155-9FF0-13927DF3F286}" dt="2025-04-01T14:06:21.188" v="2317" actId="9405"/>
          <ac:inkMkLst>
            <pc:docMk/>
            <pc:sldMk cId="1152312625" sldId="333"/>
            <ac:inkMk id="123" creationId="{F4B55A8E-CFBC-F406-E6A4-C9C613C78011}"/>
          </ac:inkMkLst>
        </pc:inkChg>
        <pc:inkChg chg="add mod">
          <ac:chgData name="Félix Egan" userId="3799b83a-be0e-4691-8b39-e1dda4d04cc5" providerId="ADAL" clId="{962223E4-1C19-4155-9FF0-13927DF3F286}" dt="2025-04-01T14:06:24.327" v="2328"/>
          <ac:inkMkLst>
            <pc:docMk/>
            <pc:sldMk cId="1152312625" sldId="333"/>
            <ac:inkMk id="124" creationId="{003BA10F-84B8-6B21-A39B-AA1ADCDF1CAA}"/>
          </ac:inkMkLst>
        </pc:inkChg>
        <pc:inkChg chg="add">
          <ac:chgData name="Félix Egan" userId="3799b83a-be0e-4691-8b39-e1dda4d04cc5" providerId="ADAL" clId="{962223E4-1C19-4155-9FF0-13927DF3F286}" dt="2025-04-01T14:06:21.825" v="2319" actId="9405"/>
          <ac:inkMkLst>
            <pc:docMk/>
            <pc:sldMk cId="1152312625" sldId="333"/>
            <ac:inkMk id="125" creationId="{91A04B25-E741-5A02-096F-7D8E4BD3AE2D}"/>
          </ac:inkMkLst>
        </pc:inkChg>
        <pc:inkChg chg="add mod">
          <ac:chgData name="Félix Egan" userId="3799b83a-be0e-4691-8b39-e1dda4d04cc5" providerId="ADAL" clId="{962223E4-1C19-4155-9FF0-13927DF3F286}" dt="2025-04-01T14:06:24.327" v="2328"/>
          <ac:inkMkLst>
            <pc:docMk/>
            <pc:sldMk cId="1152312625" sldId="333"/>
            <ac:inkMk id="126" creationId="{5DB15890-8870-B22D-F664-6BA93FE660BB}"/>
          </ac:inkMkLst>
        </pc:inkChg>
        <pc:inkChg chg="add mod">
          <ac:chgData name="Félix Egan" userId="3799b83a-be0e-4691-8b39-e1dda4d04cc5" providerId="ADAL" clId="{962223E4-1C19-4155-9FF0-13927DF3F286}" dt="2025-04-01T14:06:24.327" v="2328"/>
          <ac:inkMkLst>
            <pc:docMk/>
            <pc:sldMk cId="1152312625" sldId="333"/>
            <ac:inkMk id="127" creationId="{2A094DB8-A0AA-3B0D-6A8F-A1E2E2FF2945}"/>
          </ac:inkMkLst>
        </pc:inkChg>
        <pc:inkChg chg="add mod">
          <ac:chgData name="Félix Egan" userId="3799b83a-be0e-4691-8b39-e1dda4d04cc5" providerId="ADAL" clId="{962223E4-1C19-4155-9FF0-13927DF3F286}" dt="2025-04-01T14:06:24.327" v="2328"/>
          <ac:inkMkLst>
            <pc:docMk/>
            <pc:sldMk cId="1152312625" sldId="333"/>
            <ac:inkMk id="128" creationId="{8FEB5897-F488-1B0D-8F89-4F5E7EB5D028}"/>
          </ac:inkMkLst>
        </pc:inkChg>
        <pc:inkChg chg="add">
          <ac:chgData name="Félix Egan" userId="3799b83a-be0e-4691-8b39-e1dda4d04cc5" providerId="ADAL" clId="{962223E4-1C19-4155-9FF0-13927DF3F286}" dt="2025-04-01T14:06:22.840" v="2323" actId="9405"/>
          <ac:inkMkLst>
            <pc:docMk/>
            <pc:sldMk cId="1152312625" sldId="333"/>
            <ac:inkMk id="129" creationId="{C066D085-90BD-7693-DB54-7F843EBAD913}"/>
          </ac:inkMkLst>
        </pc:inkChg>
        <pc:inkChg chg="add mod">
          <ac:chgData name="Félix Egan" userId="3799b83a-be0e-4691-8b39-e1dda4d04cc5" providerId="ADAL" clId="{962223E4-1C19-4155-9FF0-13927DF3F286}" dt="2025-04-01T14:06:24.327" v="2328"/>
          <ac:inkMkLst>
            <pc:docMk/>
            <pc:sldMk cId="1152312625" sldId="333"/>
            <ac:inkMk id="130" creationId="{45815A27-E0D6-FB8F-6804-657BE145CA60}"/>
          </ac:inkMkLst>
        </pc:inkChg>
        <pc:inkChg chg="add">
          <ac:chgData name="Félix Egan" userId="3799b83a-be0e-4691-8b39-e1dda4d04cc5" providerId="ADAL" clId="{962223E4-1C19-4155-9FF0-13927DF3F286}" dt="2025-04-01T14:06:23.181" v="2325" actId="9405"/>
          <ac:inkMkLst>
            <pc:docMk/>
            <pc:sldMk cId="1152312625" sldId="333"/>
            <ac:inkMk id="131" creationId="{B09E4056-459E-BA23-30BA-70F10E4DE9EE}"/>
          </ac:inkMkLst>
        </pc:inkChg>
        <pc:inkChg chg="add">
          <ac:chgData name="Félix Egan" userId="3799b83a-be0e-4691-8b39-e1dda4d04cc5" providerId="ADAL" clId="{962223E4-1C19-4155-9FF0-13927DF3F286}" dt="2025-04-01T14:06:23.416" v="2326" actId="9405"/>
          <ac:inkMkLst>
            <pc:docMk/>
            <pc:sldMk cId="1152312625" sldId="333"/>
            <ac:inkMk id="132" creationId="{17FBB0EE-7028-6C06-9F72-4D06F664E483}"/>
          </ac:inkMkLst>
        </pc:inkChg>
        <pc:inkChg chg="add">
          <ac:chgData name="Félix Egan" userId="3799b83a-be0e-4691-8b39-e1dda4d04cc5" providerId="ADAL" clId="{962223E4-1C19-4155-9FF0-13927DF3F286}" dt="2025-04-01T14:06:23.787" v="2327" actId="9405"/>
          <ac:inkMkLst>
            <pc:docMk/>
            <pc:sldMk cId="1152312625" sldId="333"/>
            <ac:inkMk id="133" creationId="{5480C26E-AF79-43D8-CB03-BB6F88E4DA8B}"/>
          </ac:inkMkLst>
        </pc:inkChg>
      </pc:sldChg>
      <pc:sldChg chg="del">
        <pc:chgData name="Félix Egan" userId="3799b83a-be0e-4691-8b39-e1dda4d04cc5" providerId="ADAL" clId="{962223E4-1C19-4155-9FF0-13927DF3F286}" dt="2025-03-25T12:57:36.856" v="11" actId="47"/>
        <pc:sldMkLst>
          <pc:docMk/>
          <pc:sldMk cId="0" sldId="334"/>
        </pc:sldMkLst>
      </pc:sldChg>
      <pc:sldChg chg="addSp delSp modSp new mod">
        <pc:chgData name="Félix Egan" userId="3799b83a-be0e-4691-8b39-e1dda4d04cc5" providerId="ADAL" clId="{962223E4-1C19-4155-9FF0-13927DF3F286}" dt="2025-04-01T13:32:34.619" v="1646" actId="207"/>
        <pc:sldMkLst>
          <pc:docMk/>
          <pc:sldMk cId="767306336" sldId="334"/>
        </pc:sldMkLst>
        <pc:spChg chg="add del">
          <ac:chgData name="Félix Egan" userId="3799b83a-be0e-4691-8b39-e1dda4d04cc5" providerId="ADAL" clId="{962223E4-1C19-4155-9FF0-13927DF3F286}" dt="2025-04-01T13:26:39.232" v="1484" actId="11529"/>
          <ac:spMkLst>
            <pc:docMk/>
            <pc:sldMk cId="767306336" sldId="334"/>
            <ac:spMk id="3" creationId="{6F148BB2-D7B9-5F1D-9DB9-37AB5588D3B7}"/>
          </ac:spMkLst>
        </pc:spChg>
        <pc:spChg chg="add mod">
          <ac:chgData name="Félix Egan" userId="3799b83a-be0e-4691-8b39-e1dda4d04cc5" providerId="ADAL" clId="{962223E4-1C19-4155-9FF0-13927DF3F286}" dt="2025-04-01T13:30:03.390" v="1522" actId="6549"/>
          <ac:spMkLst>
            <pc:docMk/>
            <pc:sldMk cId="767306336" sldId="334"/>
            <ac:spMk id="5" creationId="{CBE30D15-D2E4-8584-FC18-E58A26CA2B1B}"/>
          </ac:spMkLst>
        </pc:spChg>
        <pc:spChg chg="add mod">
          <ac:chgData name="Félix Egan" userId="3799b83a-be0e-4691-8b39-e1dda4d04cc5" providerId="ADAL" clId="{962223E4-1C19-4155-9FF0-13927DF3F286}" dt="2025-04-01T13:32:34.619" v="1646" actId="207"/>
          <ac:spMkLst>
            <pc:docMk/>
            <pc:sldMk cId="767306336" sldId="334"/>
            <ac:spMk id="7" creationId="{3CC17B32-9484-1694-F903-959585AD2B4B}"/>
          </ac:spMkLst>
        </pc:spChg>
        <pc:picChg chg="add mod">
          <ac:chgData name="Félix Egan" userId="3799b83a-be0e-4691-8b39-e1dda4d04cc5" providerId="ADAL" clId="{962223E4-1C19-4155-9FF0-13927DF3F286}" dt="2025-03-25T13:03:18.413" v="73" actId="27614"/>
          <ac:picMkLst>
            <pc:docMk/>
            <pc:sldMk cId="767306336" sldId="334"/>
            <ac:picMk id="4" creationId="{3B975FCA-8987-1810-57B3-81C659A67A08}"/>
          </ac:picMkLst>
        </pc:picChg>
        <pc:picChg chg="add mod">
          <ac:chgData name="Félix Egan" userId="3799b83a-be0e-4691-8b39-e1dda4d04cc5" providerId="ADAL" clId="{962223E4-1C19-4155-9FF0-13927DF3F286}" dt="2025-04-01T13:27:01.620" v="1492" actId="1076"/>
          <ac:picMkLst>
            <pc:docMk/>
            <pc:sldMk cId="767306336" sldId="334"/>
            <ac:picMk id="6" creationId="{8323D0C7-3785-D6AF-00EE-92243284321B}"/>
          </ac:picMkLst>
        </pc:picChg>
      </pc:sldChg>
      <pc:sldChg chg="del">
        <pc:chgData name="Félix Egan" userId="3799b83a-be0e-4691-8b39-e1dda4d04cc5" providerId="ADAL" clId="{962223E4-1C19-4155-9FF0-13927DF3F286}" dt="2025-03-25T12:57:37.615" v="12" actId="47"/>
        <pc:sldMkLst>
          <pc:docMk/>
          <pc:sldMk cId="0" sldId="335"/>
        </pc:sldMkLst>
      </pc:sldChg>
      <pc:sldChg chg="addSp modSp new mod">
        <pc:chgData name="Félix Egan" userId="3799b83a-be0e-4691-8b39-e1dda4d04cc5" providerId="ADAL" clId="{962223E4-1C19-4155-9FF0-13927DF3F286}" dt="2025-04-01T14:08:22.531" v="2417"/>
        <pc:sldMkLst>
          <pc:docMk/>
          <pc:sldMk cId="3480719619" sldId="335"/>
        </pc:sldMkLst>
        <pc:spChg chg="add mod">
          <ac:chgData name="Félix Egan" userId="3799b83a-be0e-4691-8b39-e1dda4d04cc5" providerId="ADAL" clId="{962223E4-1C19-4155-9FF0-13927DF3F286}" dt="2025-04-01T13:41:45.433" v="1664" actId="1076"/>
          <ac:spMkLst>
            <pc:docMk/>
            <pc:sldMk cId="3480719619" sldId="335"/>
            <ac:spMk id="3" creationId="{8DC651AF-782F-3986-20A5-7F3DBE5EAC35}"/>
          </ac:spMkLst>
        </pc:spChg>
        <pc:grpChg chg="mod">
          <ac:chgData name="Félix Egan" userId="3799b83a-be0e-4691-8b39-e1dda4d04cc5" providerId="ADAL" clId="{962223E4-1C19-4155-9FF0-13927DF3F286}" dt="2025-04-01T14:08:10.454" v="2388"/>
          <ac:grpSpMkLst>
            <pc:docMk/>
            <pc:sldMk cId="3480719619" sldId="335"/>
            <ac:grpSpMk id="17" creationId="{23D4F0A0-D847-A3BC-3D23-E269CF3CDFA0}"/>
          </ac:grpSpMkLst>
        </pc:grpChg>
        <pc:grpChg chg="mod">
          <ac:chgData name="Félix Egan" userId="3799b83a-be0e-4691-8b39-e1dda4d04cc5" providerId="ADAL" clId="{962223E4-1C19-4155-9FF0-13927DF3F286}" dt="2025-04-01T14:08:22.531" v="2417"/>
          <ac:grpSpMkLst>
            <pc:docMk/>
            <pc:sldMk cId="3480719619" sldId="335"/>
            <ac:grpSpMk id="46" creationId="{CD911CD9-50A4-42C2-E7B4-BAA647FA5C84}"/>
          </ac:grpSpMkLst>
        </pc:grpChg>
        <pc:grpChg chg="mod">
          <ac:chgData name="Félix Egan" userId="3799b83a-be0e-4691-8b39-e1dda4d04cc5" providerId="ADAL" clId="{962223E4-1C19-4155-9FF0-13927DF3F286}" dt="2025-04-01T14:08:22.531" v="2417"/>
          <ac:grpSpMkLst>
            <pc:docMk/>
            <pc:sldMk cId="3480719619" sldId="335"/>
            <ac:grpSpMk id="47" creationId="{2005E6F8-6806-8C5A-DEEF-74B68326C66D}"/>
          </ac:grpSpMkLst>
        </pc:grpChg>
        <pc:grpChg chg="mod">
          <ac:chgData name="Félix Egan" userId="3799b83a-be0e-4691-8b39-e1dda4d04cc5" providerId="ADAL" clId="{962223E4-1C19-4155-9FF0-13927DF3F286}" dt="2025-04-01T14:08:22.531" v="2417"/>
          <ac:grpSpMkLst>
            <pc:docMk/>
            <pc:sldMk cId="3480719619" sldId="335"/>
            <ac:grpSpMk id="48" creationId="{827E3118-2FE3-9BFF-E73B-E3A67F219DB0}"/>
          </ac:grpSpMkLst>
        </pc:grpChg>
        <pc:grpChg chg="mod">
          <ac:chgData name="Félix Egan" userId="3799b83a-be0e-4691-8b39-e1dda4d04cc5" providerId="ADAL" clId="{962223E4-1C19-4155-9FF0-13927DF3F286}" dt="2025-04-01T14:08:22.531" v="2417"/>
          <ac:grpSpMkLst>
            <pc:docMk/>
            <pc:sldMk cId="3480719619" sldId="335"/>
            <ac:grpSpMk id="49" creationId="{A7CE245E-DE0B-A71D-BBDF-C1575FB65EB2}"/>
          </ac:grpSpMkLst>
        </pc:grpChg>
        <pc:picChg chg="add mod">
          <ac:chgData name="Félix Egan" userId="3799b83a-be0e-4691-8b39-e1dda4d04cc5" providerId="ADAL" clId="{962223E4-1C19-4155-9FF0-13927DF3F286}" dt="2025-03-25T13:03:29.813" v="76" actId="962"/>
          <ac:picMkLst>
            <pc:docMk/>
            <pc:sldMk cId="3480719619" sldId="335"/>
            <ac:picMk id="4" creationId="{EA45D0B8-6D16-7E1A-6498-E26DE214583C}"/>
          </ac:picMkLst>
        </pc:picChg>
        <pc:picChg chg="add mod">
          <ac:chgData name="Félix Egan" userId="3799b83a-be0e-4691-8b39-e1dda4d04cc5" providerId="ADAL" clId="{962223E4-1C19-4155-9FF0-13927DF3F286}" dt="2025-04-01T13:41:27.875" v="1661" actId="1076"/>
          <ac:picMkLst>
            <pc:docMk/>
            <pc:sldMk cId="3480719619" sldId="335"/>
            <ac:picMk id="6" creationId="{81975086-09DB-0F99-F352-FAEF5421CEC4}"/>
          </ac:picMkLst>
        </pc:picChg>
        <pc:inkChg chg="add mod">
          <ac:chgData name="Félix Egan" userId="3799b83a-be0e-4691-8b39-e1dda4d04cc5" providerId="ADAL" clId="{962223E4-1C19-4155-9FF0-13927DF3F286}" dt="2025-04-01T14:08:10.454" v="2388"/>
          <ac:inkMkLst>
            <pc:docMk/>
            <pc:sldMk cId="3480719619" sldId="335"/>
            <ac:inkMk id="5" creationId="{C3640CCD-E169-B786-8F1A-BB67FD9AEDCB}"/>
          </ac:inkMkLst>
        </pc:inkChg>
        <pc:inkChg chg="add mod">
          <ac:chgData name="Félix Egan" userId="3799b83a-be0e-4691-8b39-e1dda4d04cc5" providerId="ADAL" clId="{962223E4-1C19-4155-9FF0-13927DF3F286}" dt="2025-04-01T14:08:10.454" v="2388"/>
          <ac:inkMkLst>
            <pc:docMk/>
            <pc:sldMk cId="3480719619" sldId="335"/>
            <ac:inkMk id="7" creationId="{1F9A68CE-E8A8-A5F0-F016-03639748CE62}"/>
          </ac:inkMkLst>
        </pc:inkChg>
        <pc:inkChg chg="add mod">
          <ac:chgData name="Félix Egan" userId="3799b83a-be0e-4691-8b39-e1dda4d04cc5" providerId="ADAL" clId="{962223E4-1C19-4155-9FF0-13927DF3F286}" dt="2025-04-01T14:08:10.454" v="2388"/>
          <ac:inkMkLst>
            <pc:docMk/>
            <pc:sldMk cId="3480719619" sldId="335"/>
            <ac:inkMk id="8" creationId="{84EA6073-DBD1-443E-AE31-521028750733}"/>
          </ac:inkMkLst>
        </pc:inkChg>
        <pc:inkChg chg="add mod">
          <ac:chgData name="Félix Egan" userId="3799b83a-be0e-4691-8b39-e1dda4d04cc5" providerId="ADAL" clId="{962223E4-1C19-4155-9FF0-13927DF3F286}" dt="2025-04-01T14:08:10.454" v="2388"/>
          <ac:inkMkLst>
            <pc:docMk/>
            <pc:sldMk cId="3480719619" sldId="335"/>
            <ac:inkMk id="9" creationId="{1A998E3F-A37D-3437-D0D0-960F32729546}"/>
          </ac:inkMkLst>
        </pc:inkChg>
        <pc:inkChg chg="add mod">
          <ac:chgData name="Félix Egan" userId="3799b83a-be0e-4691-8b39-e1dda4d04cc5" providerId="ADAL" clId="{962223E4-1C19-4155-9FF0-13927DF3F286}" dt="2025-04-01T14:08:10.454" v="2388"/>
          <ac:inkMkLst>
            <pc:docMk/>
            <pc:sldMk cId="3480719619" sldId="335"/>
            <ac:inkMk id="10" creationId="{62477BEA-0090-FDA0-A050-89732E5BDB2A}"/>
          </ac:inkMkLst>
        </pc:inkChg>
        <pc:inkChg chg="add mod">
          <ac:chgData name="Félix Egan" userId="3799b83a-be0e-4691-8b39-e1dda4d04cc5" providerId="ADAL" clId="{962223E4-1C19-4155-9FF0-13927DF3F286}" dt="2025-04-01T14:08:10.454" v="2388"/>
          <ac:inkMkLst>
            <pc:docMk/>
            <pc:sldMk cId="3480719619" sldId="335"/>
            <ac:inkMk id="11" creationId="{312E9755-1CB2-8929-E22C-65E794D21FF6}"/>
          </ac:inkMkLst>
        </pc:inkChg>
        <pc:inkChg chg="add">
          <ac:chgData name="Félix Egan" userId="3799b83a-be0e-4691-8b39-e1dda4d04cc5" providerId="ADAL" clId="{962223E4-1C19-4155-9FF0-13927DF3F286}" dt="2025-04-01T14:08:08.657" v="2383" actId="9405"/>
          <ac:inkMkLst>
            <pc:docMk/>
            <pc:sldMk cId="3480719619" sldId="335"/>
            <ac:inkMk id="12" creationId="{4D8DD910-8D48-046F-9CF7-D17190A15B7E}"/>
          </ac:inkMkLst>
        </pc:inkChg>
        <pc:inkChg chg="add mod">
          <ac:chgData name="Félix Egan" userId="3799b83a-be0e-4691-8b39-e1dda4d04cc5" providerId="ADAL" clId="{962223E4-1C19-4155-9FF0-13927DF3F286}" dt="2025-04-01T14:08:10.454" v="2388"/>
          <ac:inkMkLst>
            <pc:docMk/>
            <pc:sldMk cId="3480719619" sldId="335"/>
            <ac:inkMk id="13" creationId="{4DC10987-B28A-3090-6EC6-A20CA7BAD9C5}"/>
          </ac:inkMkLst>
        </pc:inkChg>
        <pc:inkChg chg="add">
          <ac:chgData name="Félix Egan" userId="3799b83a-be0e-4691-8b39-e1dda4d04cc5" providerId="ADAL" clId="{962223E4-1C19-4155-9FF0-13927DF3F286}" dt="2025-04-01T14:08:09.070" v="2385" actId="9405"/>
          <ac:inkMkLst>
            <pc:docMk/>
            <pc:sldMk cId="3480719619" sldId="335"/>
            <ac:inkMk id="14" creationId="{F8BD42F6-537A-FA99-2A7B-4CE4EBFB0471}"/>
          </ac:inkMkLst>
        </pc:inkChg>
        <pc:inkChg chg="add mod">
          <ac:chgData name="Félix Egan" userId="3799b83a-be0e-4691-8b39-e1dda4d04cc5" providerId="ADAL" clId="{962223E4-1C19-4155-9FF0-13927DF3F286}" dt="2025-04-01T14:08:10.454" v="2388"/>
          <ac:inkMkLst>
            <pc:docMk/>
            <pc:sldMk cId="3480719619" sldId="335"/>
            <ac:inkMk id="15" creationId="{670527EA-4707-1D67-E3A1-D95B5F1BAEA4}"/>
          </ac:inkMkLst>
        </pc:inkChg>
        <pc:inkChg chg="add mod">
          <ac:chgData name="Félix Egan" userId="3799b83a-be0e-4691-8b39-e1dda4d04cc5" providerId="ADAL" clId="{962223E4-1C19-4155-9FF0-13927DF3F286}" dt="2025-04-01T14:08:10.454" v="2388"/>
          <ac:inkMkLst>
            <pc:docMk/>
            <pc:sldMk cId="3480719619" sldId="335"/>
            <ac:inkMk id="16" creationId="{0EFDA0B0-359B-E63C-D146-D6B434BF90CC}"/>
          </ac:inkMkLst>
        </pc:inkChg>
        <pc:inkChg chg="add">
          <ac:chgData name="Félix Egan" userId="3799b83a-be0e-4691-8b39-e1dda4d04cc5" providerId="ADAL" clId="{962223E4-1C19-4155-9FF0-13927DF3F286}" dt="2025-04-01T14:08:11.051" v="2389" actId="9405"/>
          <ac:inkMkLst>
            <pc:docMk/>
            <pc:sldMk cId="3480719619" sldId="335"/>
            <ac:inkMk id="18" creationId="{959B5C31-BDED-F5C8-B67B-3AD24DE92B0D}"/>
          </ac:inkMkLst>
        </pc:inkChg>
        <pc:inkChg chg="add">
          <ac:chgData name="Félix Egan" userId="3799b83a-be0e-4691-8b39-e1dda4d04cc5" providerId="ADAL" clId="{962223E4-1C19-4155-9FF0-13927DF3F286}" dt="2025-04-01T14:08:11.237" v="2390" actId="9405"/>
          <ac:inkMkLst>
            <pc:docMk/>
            <pc:sldMk cId="3480719619" sldId="335"/>
            <ac:inkMk id="19" creationId="{417D860D-479E-F4AC-298C-AE640D5DE588}"/>
          </ac:inkMkLst>
        </pc:inkChg>
        <pc:inkChg chg="add mod">
          <ac:chgData name="Félix Egan" userId="3799b83a-be0e-4691-8b39-e1dda4d04cc5" providerId="ADAL" clId="{962223E4-1C19-4155-9FF0-13927DF3F286}" dt="2025-04-01T14:08:22.531" v="2417"/>
          <ac:inkMkLst>
            <pc:docMk/>
            <pc:sldMk cId="3480719619" sldId="335"/>
            <ac:inkMk id="20" creationId="{9719E5CE-195F-9E3F-FD02-7E11A6996760}"/>
          </ac:inkMkLst>
        </pc:inkChg>
        <pc:inkChg chg="add mod">
          <ac:chgData name="Félix Egan" userId="3799b83a-be0e-4691-8b39-e1dda4d04cc5" providerId="ADAL" clId="{962223E4-1C19-4155-9FF0-13927DF3F286}" dt="2025-04-01T14:08:22.531" v="2417"/>
          <ac:inkMkLst>
            <pc:docMk/>
            <pc:sldMk cId="3480719619" sldId="335"/>
            <ac:inkMk id="21" creationId="{5E60B440-6D8D-8B1E-E0E7-767FC2B2D041}"/>
          </ac:inkMkLst>
        </pc:inkChg>
        <pc:inkChg chg="add">
          <ac:chgData name="Félix Egan" userId="3799b83a-be0e-4691-8b39-e1dda4d04cc5" providerId="ADAL" clId="{962223E4-1C19-4155-9FF0-13927DF3F286}" dt="2025-04-01T14:08:12.447" v="2393" actId="9405"/>
          <ac:inkMkLst>
            <pc:docMk/>
            <pc:sldMk cId="3480719619" sldId="335"/>
            <ac:inkMk id="22" creationId="{C41B4AAC-ABE6-2351-1445-2AE639AB89A4}"/>
          </ac:inkMkLst>
        </pc:inkChg>
        <pc:inkChg chg="add mod">
          <ac:chgData name="Félix Egan" userId="3799b83a-be0e-4691-8b39-e1dda4d04cc5" providerId="ADAL" clId="{962223E4-1C19-4155-9FF0-13927DF3F286}" dt="2025-04-01T14:08:22.531" v="2417"/>
          <ac:inkMkLst>
            <pc:docMk/>
            <pc:sldMk cId="3480719619" sldId="335"/>
            <ac:inkMk id="23" creationId="{B21D5F38-B129-9233-0888-98CB4FA789B7}"/>
          </ac:inkMkLst>
        </pc:inkChg>
        <pc:inkChg chg="add">
          <ac:chgData name="Félix Egan" userId="3799b83a-be0e-4691-8b39-e1dda4d04cc5" providerId="ADAL" clId="{962223E4-1C19-4155-9FF0-13927DF3F286}" dt="2025-04-01T14:08:13.404" v="2395" actId="9405"/>
          <ac:inkMkLst>
            <pc:docMk/>
            <pc:sldMk cId="3480719619" sldId="335"/>
            <ac:inkMk id="24" creationId="{65F0F5FD-8DAE-EA7E-1D28-AF7D37D36166}"/>
          </ac:inkMkLst>
        </pc:inkChg>
        <pc:inkChg chg="add">
          <ac:chgData name="Félix Egan" userId="3799b83a-be0e-4691-8b39-e1dda4d04cc5" providerId="ADAL" clId="{962223E4-1C19-4155-9FF0-13927DF3F286}" dt="2025-04-01T14:08:13.581" v="2396" actId="9405"/>
          <ac:inkMkLst>
            <pc:docMk/>
            <pc:sldMk cId="3480719619" sldId="335"/>
            <ac:inkMk id="25" creationId="{DE4376F5-44FA-F2BD-2C87-27A7D885A16A}"/>
          </ac:inkMkLst>
        </pc:inkChg>
        <pc:inkChg chg="add">
          <ac:chgData name="Félix Egan" userId="3799b83a-be0e-4691-8b39-e1dda4d04cc5" providerId="ADAL" clId="{962223E4-1C19-4155-9FF0-13927DF3F286}" dt="2025-04-01T14:08:14.244" v="2397" actId="9405"/>
          <ac:inkMkLst>
            <pc:docMk/>
            <pc:sldMk cId="3480719619" sldId="335"/>
            <ac:inkMk id="26" creationId="{3E54EC0F-E191-AE4C-C27E-B69F5204C172}"/>
          </ac:inkMkLst>
        </pc:inkChg>
        <pc:inkChg chg="add">
          <ac:chgData name="Félix Egan" userId="3799b83a-be0e-4691-8b39-e1dda4d04cc5" providerId="ADAL" clId="{962223E4-1C19-4155-9FF0-13927DF3F286}" dt="2025-04-01T14:08:14.534" v="2398" actId="9405"/>
          <ac:inkMkLst>
            <pc:docMk/>
            <pc:sldMk cId="3480719619" sldId="335"/>
            <ac:inkMk id="27" creationId="{1188DC5F-0248-1691-AE6C-C0ED2F4BB5AC}"/>
          </ac:inkMkLst>
        </pc:inkChg>
        <pc:inkChg chg="add">
          <ac:chgData name="Félix Egan" userId="3799b83a-be0e-4691-8b39-e1dda4d04cc5" providerId="ADAL" clId="{962223E4-1C19-4155-9FF0-13927DF3F286}" dt="2025-04-01T14:08:14.709" v="2399" actId="9405"/>
          <ac:inkMkLst>
            <pc:docMk/>
            <pc:sldMk cId="3480719619" sldId="335"/>
            <ac:inkMk id="28" creationId="{A5A6F8F8-E16C-B91B-43C7-81FC8ECA4418}"/>
          </ac:inkMkLst>
        </pc:inkChg>
        <pc:inkChg chg="add">
          <ac:chgData name="Félix Egan" userId="3799b83a-be0e-4691-8b39-e1dda4d04cc5" providerId="ADAL" clId="{962223E4-1C19-4155-9FF0-13927DF3F286}" dt="2025-04-01T14:08:14.845" v="2400" actId="9405"/>
          <ac:inkMkLst>
            <pc:docMk/>
            <pc:sldMk cId="3480719619" sldId="335"/>
            <ac:inkMk id="29" creationId="{E0E00911-A900-D714-87FB-A6867EB71BD4}"/>
          </ac:inkMkLst>
        </pc:inkChg>
        <pc:inkChg chg="add">
          <ac:chgData name="Félix Egan" userId="3799b83a-be0e-4691-8b39-e1dda4d04cc5" providerId="ADAL" clId="{962223E4-1C19-4155-9FF0-13927DF3F286}" dt="2025-04-01T14:08:15.093" v="2401" actId="9405"/>
          <ac:inkMkLst>
            <pc:docMk/>
            <pc:sldMk cId="3480719619" sldId="335"/>
            <ac:inkMk id="30" creationId="{DD1E68CD-2920-A14D-DFCC-6E194375442B}"/>
          </ac:inkMkLst>
        </pc:inkChg>
        <pc:inkChg chg="add mod">
          <ac:chgData name="Félix Egan" userId="3799b83a-be0e-4691-8b39-e1dda4d04cc5" providerId="ADAL" clId="{962223E4-1C19-4155-9FF0-13927DF3F286}" dt="2025-04-01T14:08:22.531" v="2417"/>
          <ac:inkMkLst>
            <pc:docMk/>
            <pc:sldMk cId="3480719619" sldId="335"/>
            <ac:inkMk id="31" creationId="{55B9A955-E74D-BBA1-05B3-0CBFCB607657}"/>
          </ac:inkMkLst>
        </pc:inkChg>
        <pc:inkChg chg="add">
          <ac:chgData name="Félix Egan" userId="3799b83a-be0e-4691-8b39-e1dda4d04cc5" providerId="ADAL" clId="{962223E4-1C19-4155-9FF0-13927DF3F286}" dt="2025-04-01T14:08:17.222" v="2403" actId="9405"/>
          <ac:inkMkLst>
            <pc:docMk/>
            <pc:sldMk cId="3480719619" sldId="335"/>
            <ac:inkMk id="32" creationId="{CC7F4F33-B13B-C002-59FE-2F504DE624F1}"/>
          </ac:inkMkLst>
        </pc:inkChg>
        <pc:inkChg chg="add">
          <ac:chgData name="Félix Egan" userId="3799b83a-be0e-4691-8b39-e1dda4d04cc5" providerId="ADAL" clId="{962223E4-1C19-4155-9FF0-13927DF3F286}" dt="2025-04-01T14:08:17.877" v="2404" actId="9405"/>
          <ac:inkMkLst>
            <pc:docMk/>
            <pc:sldMk cId="3480719619" sldId="335"/>
            <ac:inkMk id="33" creationId="{782BC08E-3B78-9BBE-2F91-B30FB262822F}"/>
          </ac:inkMkLst>
        </pc:inkChg>
        <pc:inkChg chg="add">
          <ac:chgData name="Félix Egan" userId="3799b83a-be0e-4691-8b39-e1dda4d04cc5" providerId="ADAL" clId="{962223E4-1C19-4155-9FF0-13927DF3F286}" dt="2025-04-01T14:08:18.763" v="2405" actId="9405"/>
          <ac:inkMkLst>
            <pc:docMk/>
            <pc:sldMk cId="3480719619" sldId="335"/>
            <ac:inkMk id="34" creationId="{4D95819D-19F6-3635-E2B7-F86F7F78AFAE}"/>
          </ac:inkMkLst>
        </pc:inkChg>
        <pc:inkChg chg="add">
          <ac:chgData name="Félix Egan" userId="3799b83a-be0e-4691-8b39-e1dda4d04cc5" providerId="ADAL" clId="{962223E4-1C19-4155-9FF0-13927DF3F286}" dt="2025-04-01T14:08:18.953" v="2406" actId="9405"/>
          <ac:inkMkLst>
            <pc:docMk/>
            <pc:sldMk cId="3480719619" sldId="335"/>
            <ac:inkMk id="35" creationId="{3032B381-389A-6C84-865F-2CCDEB3B7728}"/>
          </ac:inkMkLst>
        </pc:inkChg>
        <pc:inkChg chg="add">
          <ac:chgData name="Félix Egan" userId="3799b83a-be0e-4691-8b39-e1dda4d04cc5" providerId="ADAL" clId="{962223E4-1C19-4155-9FF0-13927DF3F286}" dt="2025-04-01T14:08:19.079" v="2407" actId="9405"/>
          <ac:inkMkLst>
            <pc:docMk/>
            <pc:sldMk cId="3480719619" sldId="335"/>
            <ac:inkMk id="36" creationId="{562ED7EC-8188-2C0E-0997-CA589A007B27}"/>
          </ac:inkMkLst>
        </pc:inkChg>
        <pc:inkChg chg="add">
          <ac:chgData name="Félix Egan" userId="3799b83a-be0e-4691-8b39-e1dda4d04cc5" providerId="ADAL" clId="{962223E4-1C19-4155-9FF0-13927DF3F286}" dt="2025-04-01T14:08:19.258" v="2408" actId="9405"/>
          <ac:inkMkLst>
            <pc:docMk/>
            <pc:sldMk cId="3480719619" sldId="335"/>
            <ac:inkMk id="37" creationId="{AC139D79-DA29-9879-A668-91107929D6F6}"/>
          </ac:inkMkLst>
        </pc:inkChg>
        <pc:inkChg chg="add">
          <ac:chgData name="Félix Egan" userId="3799b83a-be0e-4691-8b39-e1dda4d04cc5" providerId="ADAL" clId="{962223E4-1C19-4155-9FF0-13927DF3F286}" dt="2025-04-01T14:08:19.440" v="2409" actId="9405"/>
          <ac:inkMkLst>
            <pc:docMk/>
            <pc:sldMk cId="3480719619" sldId="335"/>
            <ac:inkMk id="38" creationId="{6875231A-0550-1975-C45B-F0216A53C88E}"/>
          </ac:inkMkLst>
        </pc:inkChg>
        <pc:inkChg chg="add">
          <ac:chgData name="Félix Egan" userId="3799b83a-be0e-4691-8b39-e1dda4d04cc5" providerId="ADAL" clId="{962223E4-1C19-4155-9FF0-13927DF3F286}" dt="2025-04-01T14:08:19.776" v="2410" actId="9405"/>
          <ac:inkMkLst>
            <pc:docMk/>
            <pc:sldMk cId="3480719619" sldId="335"/>
            <ac:inkMk id="39" creationId="{F685A55D-53FD-32B1-F81A-86CD3BF78A2C}"/>
          </ac:inkMkLst>
        </pc:inkChg>
        <pc:inkChg chg="add">
          <ac:chgData name="Félix Egan" userId="3799b83a-be0e-4691-8b39-e1dda4d04cc5" providerId="ADAL" clId="{962223E4-1C19-4155-9FF0-13927DF3F286}" dt="2025-04-01T14:08:20.176" v="2411" actId="9405"/>
          <ac:inkMkLst>
            <pc:docMk/>
            <pc:sldMk cId="3480719619" sldId="335"/>
            <ac:inkMk id="40" creationId="{8C97C8B9-96A4-8BD7-A7A3-716E4830D52F}"/>
          </ac:inkMkLst>
        </pc:inkChg>
        <pc:inkChg chg="add">
          <ac:chgData name="Félix Egan" userId="3799b83a-be0e-4691-8b39-e1dda4d04cc5" providerId="ADAL" clId="{962223E4-1C19-4155-9FF0-13927DF3F286}" dt="2025-04-01T14:08:20.400" v="2412" actId="9405"/>
          <ac:inkMkLst>
            <pc:docMk/>
            <pc:sldMk cId="3480719619" sldId="335"/>
            <ac:inkMk id="41" creationId="{91A68AE6-49AE-DB58-9813-ED2CA1EB7431}"/>
          </ac:inkMkLst>
        </pc:inkChg>
        <pc:inkChg chg="add mod">
          <ac:chgData name="Félix Egan" userId="3799b83a-be0e-4691-8b39-e1dda4d04cc5" providerId="ADAL" clId="{962223E4-1C19-4155-9FF0-13927DF3F286}" dt="2025-04-01T14:08:22.531" v="2417"/>
          <ac:inkMkLst>
            <pc:docMk/>
            <pc:sldMk cId="3480719619" sldId="335"/>
            <ac:inkMk id="42" creationId="{08D6D7EC-1F97-C81E-3B49-F3541A0019D5}"/>
          </ac:inkMkLst>
        </pc:inkChg>
        <pc:inkChg chg="add">
          <ac:chgData name="Félix Egan" userId="3799b83a-be0e-4691-8b39-e1dda4d04cc5" providerId="ADAL" clId="{962223E4-1C19-4155-9FF0-13927DF3F286}" dt="2025-04-01T14:08:20.842" v="2414" actId="9405"/>
          <ac:inkMkLst>
            <pc:docMk/>
            <pc:sldMk cId="3480719619" sldId="335"/>
            <ac:inkMk id="43" creationId="{E3FB9A4A-F156-4B76-E5FD-7BA6DA893427}"/>
          </ac:inkMkLst>
        </pc:inkChg>
        <pc:inkChg chg="add">
          <ac:chgData name="Félix Egan" userId="3799b83a-be0e-4691-8b39-e1dda4d04cc5" providerId="ADAL" clId="{962223E4-1C19-4155-9FF0-13927DF3F286}" dt="2025-04-01T14:08:20.981" v="2415" actId="9405"/>
          <ac:inkMkLst>
            <pc:docMk/>
            <pc:sldMk cId="3480719619" sldId="335"/>
            <ac:inkMk id="44" creationId="{74D5EC27-089A-F57B-4BAD-37D7C5427DD1}"/>
          </ac:inkMkLst>
        </pc:inkChg>
        <pc:inkChg chg="add mod">
          <ac:chgData name="Félix Egan" userId="3799b83a-be0e-4691-8b39-e1dda4d04cc5" providerId="ADAL" clId="{962223E4-1C19-4155-9FF0-13927DF3F286}" dt="2025-04-01T14:08:22.531" v="2417"/>
          <ac:inkMkLst>
            <pc:docMk/>
            <pc:sldMk cId="3480719619" sldId="335"/>
            <ac:inkMk id="45" creationId="{BBBA28AF-9855-06CE-EBF7-C3969422A4C8}"/>
          </ac:inkMkLst>
        </pc:inkChg>
      </pc:sldChg>
      <pc:sldChg chg="del">
        <pc:chgData name="Félix Egan" userId="3799b83a-be0e-4691-8b39-e1dda4d04cc5" providerId="ADAL" clId="{962223E4-1C19-4155-9FF0-13927DF3F286}" dt="2025-03-25T12:57:38.236" v="13" actId="47"/>
        <pc:sldMkLst>
          <pc:docMk/>
          <pc:sldMk cId="0" sldId="336"/>
        </pc:sldMkLst>
      </pc:sldChg>
      <pc:sldChg chg="addSp delSp modSp new mod ord">
        <pc:chgData name="Félix Egan" userId="3799b83a-be0e-4691-8b39-e1dda4d04cc5" providerId="ADAL" clId="{962223E4-1C19-4155-9FF0-13927DF3F286}" dt="2025-04-01T14:06:48.287" v="2347"/>
        <pc:sldMkLst>
          <pc:docMk/>
          <pc:sldMk cId="1946928333" sldId="336"/>
        </pc:sldMkLst>
        <pc:spChg chg="del mod">
          <ac:chgData name="Félix Egan" userId="3799b83a-be0e-4691-8b39-e1dda4d04cc5" providerId="ADAL" clId="{962223E4-1C19-4155-9FF0-13927DF3F286}" dt="2025-04-01T14:06:40.250" v="2332" actId="478"/>
          <ac:spMkLst>
            <pc:docMk/>
            <pc:sldMk cId="1946928333" sldId="336"/>
            <ac:spMk id="2" creationId="{88752E84-07E1-E189-9D64-EC2BBE38559D}"/>
          </ac:spMkLst>
        </pc:spChg>
        <pc:grpChg chg="mod">
          <ac:chgData name="Félix Egan" userId="3799b83a-be0e-4691-8b39-e1dda4d04cc5" providerId="ADAL" clId="{962223E4-1C19-4155-9FF0-13927DF3F286}" dt="2025-04-01T14:06:48.287" v="2347"/>
          <ac:grpSpMkLst>
            <pc:docMk/>
            <pc:sldMk cId="1946928333" sldId="336"/>
            <ac:grpSpMk id="20" creationId="{5115C4BC-4F10-F560-E151-F62BE37AE0B1}"/>
          </ac:grpSpMkLst>
        </pc:grpChg>
        <pc:picChg chg="add mod">
          <ac:chgData name="Félix Egan" userId="3799b83a-be0e-4691-8b39-e1dda4d04cc5" providerId="ADAL" clId="{962223E4-1C19-4155-9FF0-13927DF3F286}" dt="2025-03-25T13:04:03.713" v="79" actId="962"/>
          <ac:picMkLst>
            <pc:docMk/>
            <pc:sldMk cId="1946928333" sldId="336"/>
            <ac:picMk id="4" creationId="{9FFC1311-268E-F30D-A29A-202E41E7B31F}"/>
          </ac:picMkLst>
        </pc:picChg>
        <pc:inkChg chg="add">
          <ac:chgData name="Félix Egan" userId="3799b83a-be0e-4691-8b39-e1dda4d04cc5" providerId="ADAL" clId="{962223E4-1C19-4155-9FF0-13927DF3F286}" dt="2025-04-01T14:06:34.042" v="2329" actId="9405"/>
          <ac:inkMkLst>
            <pc:docMk/>
            <pc:sldMk cId="1946928333" sldId="336"/>
            <ac:inkMk id="3" creationId="{B3BF9990-80C8-3905-8B3F-8DA08A090DD8}"/>
          </ac:inkMkLst>
        </pc:inkChg>
        <pc:inkChg chg="add">
          <ac:chgData name="Félix Egan" userId="3799b83a-be0e-4691-8b39-e1dda4d04cc5" providerId="ADAL" clId="{962223E4-1C19-4155-9FF0-13927DF3F286}" dt="2025-04-01T14:06:38.018" v="2330" actId="9405"/>
          <ac:inkMkLst>
            <pc:docMk/>
            <pc:sldMk cId="1946928333" sldId="336"/>
            <ac:inkMk id="5" creationId="{789B91C7-C208-8C2D-1A6C-E4D852C72532}"/>
          </ac:inkMkLst>
        </pc:inkChg>
        <pc:inkChg chg="add mod">
          <ac:chgData name="Félix Egan" userId="3799b83a-be0e-4691-8b39-e1dda4d04cc5" providerId="ADAL" clId="{962223E4-1C19-4155-9FF0-13927DF3F286}" dt="2025-04-01T14:06:48.287" v="2347"/>
          <ac:inkMkLst>
            <pc:docMk/>
            <pc:sldMk cId="1946928333" sldId="336"/>
            <ac:inkMk id="6" creationId="{F5247506-4C35-D066-7B23-3098ED4DDE6E}"/>
          </ac:inkMkLst>
        </pc:inkChg>
        <pc:inkChg chg="add">
          <ac:chgData name="Félix Egan" userId="3799b83a-be0e-4691-8b39-e1dda4d04cc5" providerId="ADAL" clId="{962223E4-1C19-4155-9FF0-13927DF3F286}" dt="2025-04-01T14:06:43.033" v="2334" actId="9405"/>
          <ac:inkMkLst>
            <pc:docMk/>
            <pc:sldMk cId="1946928333" sldId="336"/>
            <ac:inkMk id="7" creationId="{7305FB5B-EBC4-F81B-6BFF-CCC67CEC7FE5}"/>
          </ac:inkMkLst>
        </pc:inkChg>
        <pc:inkChg chg="add">
          <ac:chgData name="Félix Egan" userId="3799b83a-be0e-4691-8b39-e1dda4d04cc5" providerId="ADAL" clId="{962223E4-1C19-4155-9FF0-13927DF3F286}" dt="2025-04-01T14:06:43.918" v="2335" actId="9405"/>
          <ac:inkMkLst>
            <pc:docMk/>
            <pc:sldMk cId="1946928333" sldId="336"/>
            <ac:inkMk id="8" creationId="{C2A0B605-B5CD-BE0E-464A-477344C8C7AE}"/>
          </ac:inkMkLst>
        </pc:inkChg>
        <pc:inkChg chg="add mod">
          <ac:chgData name="Félix Egan" userId="3799b83a-be0e-4691-8b39-e1dda4d04cc5" providerId="ADAL" clId="{962223E4-1C19-4155-9FF0-13927DF3F286}" dt="2025-04-01T14:06:48.287" v="2347"/>
          <ac:inkMkLst>
            <pc:docMk/>
            <pc:sldMk cId="1946928333" sldId="336"/>
            <ac:inkMk id="9" creationId="{B3714833-3E7C-E543-83C9-EF33BF80F420}"/>
          </ac:inkMkLst>
        </pc:inkChg>
        <pc:inkChg chg="add">
          <ac:chgData name="Félix Egan" userId="3799b83a-be0e-4691-8b39-e1dda4d04cc5" providerId="ADAL" clId="{962223E4-1C19-4155-9FF0-13927DF3F286}" dt="2025-04-01T14:06:44.500" v="2337" actId="9405"/>
          <ac:inkMkLst>
            <pc:docMk/>
            <pc:sldMk cId="1946928333" sldId="336"/>
            <ac:inkMk id="10" creationId="{0A715938-6B33-2BCF-92EC-99963ED1C7D7}"/>
          </ac:inkMkLst>
        </pc:inkChg>
        <pc:inkChg chg="add mod">
          <ac:chgData name="Félix Egan" userId="3799b83a-be0e-4691-8b39-e1dda4d04cc5" providerId="ADAL" clId="{962223E4-1C19-4155-9FF0-13927DF3F286}" dt="2025-04-01T14:06:48.287" v="2347"/>
          <ac:inkMkLst>
            <pc:docMk/>
            <pc:sldMk cId="1946928333" sldId="336"/>
            <ac:inkMk id="11" creationId="{4EE89DAC-B8A6-8697-EF42-836EDC2DDACC}"/>
          </ac:inkMkLst>
        </pc:inkChg>
        <pc:inkChg chg="add mod">
          <ac:chgData name="Félix Egan" userId="3799b83a-be0e-4691-8b39-e1dda4d04cc5" providerId="ADAL" clId="{962223E4-1C19-4155-9FF0-13927DF3F286}" dt="2025-04-01T14:06:48.287" v="2347"/>
          <ac:inkMkLst>
            <pc:docMk/>
            <pc:sldMk cId="1946928333" sldId="336"/>
            <ac:inkMk id="12" creationId="{525ECD7D-7537-5C95-7076-B17050342803}"/>
          </ac:inkMkLst>
        </pc:inkChg>
        <pc:inkChg chg="add">
          <ac:chgData name="Félix Egan" userId="3799b83a-be0e-4691-8b39-e1dda4d04cc5" providerId="ADAL" clId="{962223E4-1C19-4155-9FF0-13927DF3F286}" dt="2025-04-01T14:06:45.480" v="2340" actId="9405"/>
          <ac:inkMkLst>
            <pc:docMk/>
            <pc:sldMk cId="1946928333" sldId="336"/>
            <ac:inkMk id="13" creationId="{537A34A7-BFAE-6AA1-00BC-4CCDD1E8375B}"/>
          </ac:inkMkLst>
        </pc:inkChg>
        <pc:inkChg chg="add mod">
          <ac:chgData name="Félix Egan" userId="3799b83a-be0e-4691-8b39-e1dda4d04cc5" providerId="ADAL" clId="{962223E4-1C19-4155-9FF0-13927DF3F286}" dt="2025-04-01T14:06:48.287" v="2347"/>
          <ac:inkMkLst>
            <pc:docMk/>
            <pc:sldMk cId="1946928333" sldId="336"/>
            <ac:inkMk id="14" creationId="{645D6623-512D-E41C-9667-2E26DF9BD1B7}"/>
          </ac:inkMkLst>
        </pc:inkChg>
        <pc:inkChg chg="add">
          <ac:chgData name="Félix Egan" userId="3799b83a-be0e-4691-8b39-e1dda4d04cc5" providerId="ADAL" clId="{962223E4-1C19-4155-9FF0-13927DF3F286}" dt="2025-04-01T14:06:46.007" v="2342" actId="9405"/>
          <ac:inkMkLst>
            <pc:docMk/>
            <pc:sldMk cId="1946928333" sldId="336"/>
            <ac:inkMk id="15" creationId="{3233BF2A-B4C0-1261-3573-EBA8BDAF13C2}"/>
          </ac:inkMkLst>
        </pc:inkChg>
        <pc:inkChg chg="add mod">
          <ac:chgData name="Félix Egan" userId="3799b83a-be0e-4691-8b39-e1dda4d04cc5" providerId="ADAL" clId="{962223E4-1C19-4155-9FF0-13927DF3F286}" dt="2025-04-01T14:06:48.287" v="2347"/>
          <ac:inkMkLst>
            <pc:docMk/>
            <pc:sldMk cId="1946928333" sldId="336"/>
            <ac:inkMk id="16" creationId="{A21ABDB9-16E9-05B7-092B-B769A0B1A8E9}"/>
          </ac:inkMkLst>
        </pc:inkChg>
        <pc:inkChg chg="add mod">
          <ac:chgData name="Félix Egan" userId="3799b83a-be0e-4691-8b39-e1dda4d04cc5" providerId="ADAL" clId="{962223E4-1C19-4155-9FF0-13927DF3F286}" dt="2025-04-01T14:06:48.287" v="2347"/>
          <ac:inkMkLst>
            <pc:docMk/>
            <pc:sldMk cId="1946928333" sldId="336"/>
            <ac:inkMk id="17" creationId="{5E46E471-6447-BCB5-76CF-225B7EFF8AB0}"/>
          </ac:inkMkLst>
        </pc:inkChg>
        <pc:inkChg chg="add mod">
          <ac:chgData name="Félix Egan" userId="3799b83a-be0e-4691-8b39-e1dda4d04cc5" providerId="ADAL" clId="{962223E4-1C19-4155-9FF0-13927DF3F286}" dt="2025-04-01T14:06:48.287" v="2347"/>
          <ac:inkMkLst>
            <pc:docMk/>
            <pc:sldMk cId="1946928333" sldId="336"/>
            <ac:inkMk id="18" creationId="{9A7F2193-8393-BEDE-5FFD-1636BA78C2A9}"/>
          </ac:inkMkLst>
        </pc:inkChg>
        <pc:inkChg chg="add mod">
          <ac:chgData name="Félix Egan" userId="3799b83a-be0e-4691-8b39-e1dda4d04cc5" providerId="ADAL" clId="{962223E4-1C19-4155-9FF0-13927DF3F286}" dt="2025-04-01T14:06:48.287" v="2347"/>
          <ac:inkMkLst>
            <pc:docMk/>
            <pc:sldMk cId="1946928333" sldId="336"/>
            <ac:inkMk id="19" creationId="{DD887E6B-C779-36FA-F1D1-33B1C8AB2C61}"/>
          </ac:inkMkLst>
        </pc:inkChg>
      </pc:sldChg>
      <pc:sldChg chg="del">
        <pc:chgData name="Félix Egan" userId="3799b83a-be0e-4691-8b39-e1dda4d04cc5" providerId="ADAL" clId="{962223E4-1C19-4155-9FF0-13927DF3F286}" dt="2025-03-25T12:57:38.831" v="14" actId="47"/>
        <pc:sldMkLst>
          <pc:docMk/>
          <pc:sldMk cId="0" sldId="337"/>
        </pc:sldMkLst>
      </pc:sldChg>
      <pc:sldChg chg="add del">
        <pc:chgData name="Félix Egan" userId="3799b83a-be0e-4691-8b39-e1dda4d04cc5" providerId="ADAL" clId="{962223E4-1C19-4155-9FF0-13927DF3F286}" dt="2025-03-25T13:28:03.751" v="1010" actId="47"/>
        <pc:sldMkLst>
          <pc:docMk/>
          <pc:sldMk cId="1143355234" sldId="337"/>
        </pc:sldMkLst>
      </pc:sldChg>
      <pc:sldChg chg="new del">
        <pc:chgData name="Félix Egan" userId="3799b83a-be0e-4691-8b39-e1dda4d04cc5" providerId="ADAL" clId="{962223E4-1C19-4155-9FF0-13927DF3F286}" dt="2025-03-25T13:01:32.586" v="54" actId="47"/>
        <pc:sldMkLst>
          <pc:docMk/>
          <pc:sldMk cId="2560748878" sldId="337"/>
        </pc:sldMkLst>
      </pc:sldChg>
      <pc:sldChg chg="add del">
        <pc:chgData name="Félix Egan" userId="3799b83a-be0e-4691-8b39-e1dda4d04cc5" providerId="ADAL" clId="{962223E4-1C19-4155-9FF0-13927DF3F286}" dt="2025-03-25T13:20:30.628" v="333" actId="2890"/>
        <pc:sldMkLst>
          <pc:docMk/>
          <pc:sldMk cId="3316965186" sldId="337"/>
        </pc:sldMkLst>
      </pc:sldChg>
      <pc:sldChg chg="del">
        <pc:chgData name="Félix Egan" userId="3799b83a-be0e-4691-8b39-e1dda4d04cc5" providerId="ADAL" clId="{962223E4-1C19-4155-9FF0-13927DF3F286}" dt="2025-03-25T12:57:39.795" v="15" actId="47"/>
        <pc:sldMkLst>
          <pc:docMk/>
          <pc:sldMk cId="0" sldId="338"/>
        </pc:sldMkLst>
      </pc:sldChg>
      <pc:sldChg chg="add del">
        <pc:chgData name="Félix Egan" userId="3799b83a-be0e-4691-8b39-e1dda4d04cc5" providerId="ADAL" clId="{962223E4-1C19-4155-9FF0-13927DF3F286}" dt="2025-03-25T13:20:30.243" v="332" actId="2890"/>
        <pc:sldMkLst>
          <pc:docMk/>
          <pc:sldMk cId="547514046" sldId="338"/>
        </pc:sldMkLst>
      </pc:sldChg>
      <pc:sldChg chg="addSp modSp add mod">
        <pc:chgData name="Félix Egan" userId="3799b83a-be0e-4691-8b39-e1dda4d04cc5" providerId="ADAL" clId="{962223E4-1C19-4155-9FF0-13927DF3F286}" dt="2025-04-01T13:34:13.481" v="1655" actId="207"/>
        <pc:sldMkLst>
          <pc:docMk/>
          <pc:sldMk cId="1071016276" sldId="338"/>
        </pc:sldMkLst>
        <pc:spChg chg="add mod">
          <ac:chgData name="Félix Egan" userId="3799b83a-be0e-4691-8b39-e1dda4d04cc5" providerId="ADAL" clId="{962223E4-1C19-4155-9FF0-13927DF3F286}" dt="2025-04-01T13:34:13.481" v="1655" actId="207"/>
          <ac:spMkLst>
            <pc:docMk/>
            <pc:sldMk cId="1071016276" sldId="338"/>
            <ac:spMk id="6" creationId="{3055F801-CD0F-A4CB-5809-50E271425778}"/>
          </ac:spMkLst>
        </pc:spChg>
        <pc:picChg chg="add mod">
          <ac:chgData name="Félix Egan" userId="3799b83a-be0e-4691-8b39-e1dda4d04cc5" providerId="ADAL" clId="{962223E4-1C19-4155-9FF0-13927DF3F286}" dt="2025-03-25T13:28:03.302" v="1009" actId="27614"/>
          <ac:picMkLst>
            <pc:docMk/>
            <pc:sldMk cId="1071016276" sldId="338"/>
            <ac:picMk id="5" creationId="{9EA9CE2B-CF48-D498-DE28-16A25040E88E}"/>
          </ac:picMkLst>
        </pc:picChg>
      </pc:sldChg>
      <pc:sldChg chg="del">
        <pc:chgData name="Félix Egan" userId="3799b83a-be0e-4691-8b39-e1dda4d04cc5" providerId="ADAL" clId="{962223E4-1C19-4155-9FF0-13927DF3F286}" dt="2025-03-25T12:57:40.770" v="16" actId="47"/>
        <pc:sldMkLst>
          <pc:docMk/>
          <pc:sldMk cId="0" sldId="339"/>
        </pc:sldMkLst>
      </pc:sldChg>
      <pc:sldChg chg="addSp delSp modSp add mod">
        <pc:chgData name="Félix Egan" userId="3799b83a-be0e-4691-8b39-e1dda4d04cc5" providerId="ADAL" clId="{962223E4-1C19-4155-9FF0-13927DF3F286}" dt="2025-04-01T14:11:13.569" v="2553" actId="9405"/>
        <pc:sldMkLst>
          <pc:docMk/>
          <pc:sldMk cId="2036183430" sldId="339"/>
        </pc:sldMkLst>
        <pc:spChg chg="add del mod">
          <ac:chgData name="Félix Egan" userId="3799b83a-be0e-4691-8b39-e1dda4d04cc5" providerId="ADAL" clId="{962223E4-1C19-4155-9FF0-13927DF3F286}" dt="2025-04-01T14:03:13.838" v="2211" actId="478"/>
          <ac:spMkLst>
            <pc:docMk/>
            <pc:sldMk cId="2036183430" sldId="339"/>
            <ac:spMk id="2" creationId="{FA549245-4F96-5C49-8271-A691978E5F08}"/>
          </ac:spMkLst>
        </pc:spChg>
        <pc:spChg chg="add mod">
          <ac:chgData name="Félix Egan" userId="3799b83a-be0e-4691-8b39-e1dda4d04cc5" providerId="ADAL" clId="{962223E4-1C19-4155-9FF0-13927DF3F286}" dt="2025-04-01T14:02:55.300" v="2206"/>
          <ac:spMkLst>
            <pc:docMk/>
            <pc:sldMk cId="2036183430" sldId="339"/>
            <ac:spMk id="209" creationId="{28748453-C67B-B0E1-1792-48BD786DB561}"/>
          </ac:spMkLst>
        </pc:spChg>
        <pc:spChg chg="add mod">
          <ac:chgData name="Félix Egan" userId="3799b83a-be0e-4691-8b39-e1dda4d04cc5" providerId="ADAL" clId="{962223E4-1C19-4155-9FF0-13927DF3F286}" dt="2025-04-01T14:02:59.321" v="2207"/>
          <ac:spMkLst>
            <pc:docMk/>
            <pc:sldMk cId="2036183430" sldId="339"/>
            <ac:spMk id="361" creationId="{E2D44DD9-3948-626C-A146-4F762E6F79AC}"/>
          </ac:spMkLst>
        </pc:spChg>
        <pc:spChg chg="add mod">
          <ac:chgData name="Félix Egan" userId="3799b83a-be0e-4691-8b39-e1dda4d04cc5" providerId="ADAL" clId="{962223E4-1C19-4155-9FF0-13927DF3F286}" dt="2025-04-01T14:03:07.272" v="2210"/>
          <ac:spMkLst>
            <pc:docMk/>
            <pc:sldMk cId="2036183430" sldId="339"/>
            <ac:spMk id="513" creationId="{F72D3F90-DFD4-4E0D-EC76-E9192997EDC7}"/>
          </ac:spMkLst>
        </pc:spChg>
        <pc:grpChg chg="del mod">
          <ac:chgData name="Félix Egan" userId="3799b83a-be0e-4691-8b39-e1dda4d04cc5" providerId="ADAL" clId="{962223E4-1C19-4155-9FF0-13927DF3F286}" dt="2025-04-01T13:51:26.426" v="1683"/>
          <ac:grpSpMkLst>
            <pc:docMk/>
            <pc:sldMk cId="2036183430" sldId="339"/>
            <ac:grpSpMk id="17" creationId="{21C92B7A-7129-A031-7DDF-61866AD85FA5}"/>
          </ac:grpSpMkLst>
        </pc:grpChg>
        <pc:grpChg chg="del mod">
          <ac:chgData name="Félix Egan" userId="3799b83a-be0e-4691-8b39-e1dda4d04cc5" providerId="ADAL" clId="{962223E4-1C19-4155-9FF0-13927DF3F286}" dt="2025-04-01T13:51:26.428" v="1686"/>
          <ac:grpSpMkLst>
            <pc:docMk/>
            <pc:sldMk cId="2036183430" sldId="339"/>
            <ac:grpSpMk id="18" creationId="{97358720-A725-B415-177B-792A1D361F4B}"/>
          </ac:grpSpMkLst>
        </pc:grpChg>
        <pc:grpChg chg="mod">
          <ac:chgData name="Félix Egan" userId="3799b83a-be0e-4691-8b39-e1dda4d04cc5" providerId="ADAL" clId="{962223E4-1C19-4155-9FF0-13927DF3F286}" dt="2025-04-01T13:51:31.622" v="1697"/>
          <ac:grpSpMkLst>
            <pc:docMk/>
            <pc:sldMk cId="2036183430" sldId="339"/>
            <ac:grpSpMk id="28" creationId="{89241FE0-274A-F488-BA3E-50B0BFB98A90}"/>
          </ac:grpSpMkLst>
        </pc:grpChg>
        <pc:grpChg chg="add del mod">
          <ac:chgData name="Félix Egan" userId="3799b83a-be0e-4691-8b39-e1dda4d04cc5" providerId="ADAL" clId="{962223E4-1C19-4155-9FF0-13927DF3F286}" dt="2025-04-01T14:03:13.838" v="2211" actId="478"/>
          <ac:grpSpMkLst>
            <pc:docMk/>
            <pc:sldMk cId="2036183430" sldId="339"/>
            <ac:grpSpMk id="29" creationId="{B9C13568-F5FF-3284-5DA0-FFB14D2D9989}"/>
          </ac:grpSpMkLst>
        </pc:grpChg>
        <pc:grpChg chg="del mod">
          <ac:chgData name="Félix Egan" userId="3799b83a-be0e-4691-8b39-e1dda4d04cc5" providerId="ADAL" clId="{962223E4-1C19-4155-9FF0-13927DF3F286}" dt="2025-04-01T13:51:52.442" v="1738"/>
          <ac:grpSpMkLst>
            <pc:docMk/>
            <pc:sldMk cId="2036183430" sldId="339"/>
            <ac:grpSpMk id="48" creationId="{8314F81A-D19C-51F1-988F-B46A2237FE9A}"/>
          </ac:grpSpMkLst>
        </pc:grpChg>
        <pc:grpChg chg="add del mod">
          <ac:chgData name="Félix Egan" userId="3799b83a-be0e-4691-8b39-e1dda4d04cc5" providerId="ADAL" clId="{962223E4-1C19-4155-9FF0-13927DF3F286}" dt="2025-04-01T14:03:13.838" v="2211" actId="478"/>
          <ac:grpSpMkLst>
            <pc:docMk/>
            <pc:sldMk cId="2036183430" sldId="339"/>
            <ac:grpSpMk id="49" creationId="{14436E3A-E332-DF15-08EE-50B850408DDE}"/>
          </ac:grpSpMkLst>
        </pc:grpChg>
        <pc:grpChg chg="add mod">
          <ac:chgData name="Félix Egan" userId="3799b83a-be0e-4691-8b39-e1dda4d04cc5" providerId="ADAL" clId="{962223E4-1C19-4155-9FF0-13927DF3F286}" dt="2025-04-01T14:03:13.838" v="2211" actId="478"/>
          <ac:grpSpMkLst>
            <pc:docMk/>
            <pc:sldMk cId="2036183430" sldId="339"/>
            <ac:grpSpMk id="66" creationId="{2A80A09D-E0C8-729D-AE0F-B6A26ED192F4}"/>
          </ac:grpSpMkLst>
        </pc:grpChg>
        <pc:grpChg chg="mod">
          <ac:chgData name="Félix Egan" userId="3799b83a-be0e-4691-8b39-e1dda4d04cc5" providerId="ADAL" clId="{962223E4-1C19-4155-9FF0-13927DF3F286}" dt="2025-04-01T13:51:52.442" v="1738"/>
          <ac:grpSpMkLst>
            <pc:docMk/>
            <pc:sldMk cId="2036183430" sldId="339"/>
            <ac:grpSpMk id="67" creationId="{2CFD630A-4442-B918-4941-0E35AC64E986}"/>
          </ac:grpSpMkLst>
        </pc:grpChg>
        <pc:grpChg chg="add mod">
          <ac:chgData name="Félix Egan" userId="3799b83a-be0e-4691-8b39-e1dda4d04cc5" providerId="ADAL" clId="{962223E4-1C19-4155-9FF0-13927DF3F286}" dt="2025-04-01T14:03:13.838" v="2211" actId="478"/>
          <ac:grpSpMkLst>
            <pc:docMk/>
            <pc:sldMk cId="2036183430" sldId="339"/>
            <ac:grpSpMk id="68" creationId="{CF474DBF-81E8-91B4-8FA3-257E2ECD819A}"/>
          </ac:grpSpMkLst>
        </pc:grpChg>
        <pc:grpChg chg="del mod">
          <ac:chgData name="Félix Egan" userId="3799b83a-be0e-4691-8b39-e1dda4d04cc5" providerId="ADAL" clId="{962223E4-1C19-4155-9FF0-13927DF3F286}" dt="2025-04-01T13:51:59.789" v="1750"/>
          <ac:grpSpMkLst>
            <pc:docMk/>
            <pc:sldMk cId="2036183430" sldId="339"/>
            <ac:grpSpMk id="75" creationId="{548AAF0B-8416-D705-412C-FA7C28EE5335}"/>
          </ac:grpSpMkLst>
        </pc:grpChg>
        <pc:grpChg chg="mod">
          <ac:chgData name="Félix Egan" userId="3799b83a-be0e-4691-8b39-e1dda4d04cc5" providerId="ADAL" clId="{962223E4-1C19-4155-9FF0-13927DF3F286}" dt="2025-04-01T13:51:59.789" v="1750"/>
          <ac:grpSpMkLst>
            <pc:docMk/>
            <pc:sldMk cId="2036183430" sldId="339"/>
            <ac:grpSpMk id="80" creationId="{29B655CB-FC75-E2DA-3126-956E978A3AD3}"/>
          </ac:grpSpMkLst>
        </pc:grpChg>
        <pc:grpChg chg="del mod">
          <ac:chgData name="Félix Egan" userId="3799b83a-be0e-4691-8b39-e1dda4d04cc5" providerId="ADAL" clId="{962223E4-1C19-4155-9FF0-13927DF3F286}" dt="2025-04-01T14:11:01.907" v="2506"/>
          <ac:grpSpMkLst>
            <pc:docMk/>
            <pc:sldMk cId="2036183430" sldId="339"/>
            <ac:grpSpMk id="99" creationId="{07FBD4EB-71A7-B21D-B4F4-890B863D4029}"/>
          </ac:grpSpMkLst>
        </pc:grpChg>
        <pc:grpChg chg="del mod">
          <ac:chgData name="Félix Egan" userId="3799b83a-be0e-4691-8b39-e1dda4d04cc5" providerId="ADAL" clId="{962223E4-1C19-4155-9FF0-13927DF3F286}" dt="2025-04-01T14:11:01.905" v="2488"/>
          <ac:grpSpMkLst>
            <pc:docMk/>
            <pc:sldMk cId="2036183430" sldId="339"/>
            <ac:grpSpMk id="100" creationId="{4C672A8D-4083-7482-0C4C-720449EDCEA8}"/>
          </ac:grpSpMkLst>
        </pc:grpChg>
        <pc:grpChg chg="del mod">
          <ac:chgData name="Félix Egan" userId="3799b83a-be0e-4691-8b39-e1dda4d04cc5" providerId="ADAL" clId="{962223E4-1C19-4155-9FF0-13927DF3F286}" dt="2025-04-01T14:11:01.907" v="2505"/>
          <ac:grpSpMkLst>
            <pc:docMk/>
            <pc:sldMk cId="2036183430" sldId="339"/>
            <ac:grpSpMk id="110" creationId="{42EFB805-2B25-D0F8-61BD-24A337F4D905}"/>
          </ac:grpSpMkLst>
        </pc:grpChg>
        <pc:grpChg chg="del mod">
          <ac:chgData name="Félix Egan" userId="3799b83a-be0e-4691-8b39-e1dda4d04cc5" providerId="ADAL" clId="{962223E4-1C19-4155-9FF0-13927DF3F286}" dt="2025-04-01T14:11:01.908" v="2527"/>
          <ac:grpSpMkLst>
            <pc:docMk/>
            <pc:sldMk cId="2036183430" sldId="339"/>
            <ac:grpSpMk id="143" creationId="{4C3CE83A-5F42-8303-C570-80D9439EC032}"/>
          </ac:grpSpMkLst>
        </pc:grpChg>
        <pc:grpChg chg="add del mod">
          <ac:chgData name="Félix Egan" userId="3799b83a-be0e-4691-8b39-e1dda4d04cc5" providerId="ADAL" clId="{962223E4-1C19-4155-9FF0-13927DF3F286}" dt="2025-04-01T14:11:01.908" v="2528"/>
          <ac:grpSpMkLst>
            <pc:docMk/>
            <pc:sldMk cId="2036183430" sldId="339"/>
            <ac:grpSpMk id="144" creationId="{CA5A673C-02F2-4D5A-CF40-3DA5CF9A8454}"/>
          </ac:grpSpMkLst>
        </pc:grpChg>
        <pc:grpChg chg="del mod">
          <ac:chgData name="Félix Egan" userId="3799b83a-be0e-4691-8b39-e1dda4d04cc5" providerId="ADAL" clId="{962223E4-1C19-4155-9FF0-13927DF3F286}" dt="2025-04-01T14:11:01.905" v="2495"/>
          <ac:grpSpMkLst>
            <pc:docMk/>
            <pc:sldMk cId="2036183430" sldId="339"/>
            <ac:grpSpMk id="145" creationId="{8B025538-36E1-A292-39D2-F15A10F39700}"/>
          </ac:grpSpMkLst>
        </pc:grpChg>
        <pc:grpChg chg="add del mod">
          <ac:chgData name="Félix Egan" userId="3799b83a-be0e-4691-8b39-e1dda4d04cc5" providerId="ADAL" clId="{962223E4-1C19-4155-9FF0-13927DF3F286}" dt="2025-04-01T14:11:01.907" v="2510"/>
          <ac:grpSpMkLst>
            <pc:docMk/>
            <pc:sldMk cId="2036183430" sldId="339"/>
            <ac:grpSpMk id="146" creationId="{B7A7EF3C-B2E9-F0C7-6A28-0A458CCD811F}"/>
          </ac:grpSpMkLst>
        </pc:grpChg>
        <pc:grpChg chg="del mod">
          <ac:chgData name="Félix Egan" userId="3799b83a-be0e-4691-8b39-e1dda4d04cc5" providerId="ADAL" clId="{962223E4-1C19-4155-9FF0-13927DF3F286}" dt="2025-04-01T14:11:01.904" v="2478"/>
          <ac:grpSpMkLst>
            <pc:docMk/>
            <pc:sldMk cId="2036183430" sldId="339"/>
            <ac:grpSpMk id="150" creationId="{E1F85EBC-7482-E288-2E87-7C0E1620126C}"/>
          </ac:grpSpMkLst>
        </pc:grpChg>
        <pc:grpChg chg="add del mod">
          <ac:chgData name="Félix Egan" userId="3799b83a-be0e-4691-8b39-e1dda4d04cc5" providerId="ADAL" clId="{962223E4-1C19-4155-9FF0-13927DF3F286}" dt="2025-04-01T14:11:01.908" v="2524"/>
          <ac:grpSpMkLst>
            <pc:docMk/>
            <pc:sldMk cId="2036183430" sldId="339"/>
            <ac:grpSpMk id="167" creationId="{4A597CA6-4B81-3498-83EC-2F091592042B}"/>
          </ac:grpSpMkLst>
        </pc:grpChg>
        <pc:grpChg chg="del mod">
          <ac:chgData name="Félix Egan" userId="3799b83a-be0e-4691-8b39-e1dda4d04cc5" providerId="ADAL" clId="{962223E4-1C19-4155-9FF0-13927DF3F286}" dt="2025-04-01T13:54:45.012" v="1864"/>
          <ac:grpSpMkLst>
            <pc:docMk/>
            <pc:sldMk cId="2036183430" sldId="339"/>
            <ac:grpSpMk id="191" creationId="{FBBFE99A-A963-41D8-FB34-1E654A820E28}"/>
          </ac:grpSpMkLst>
        </pc:grpChg>
        <pc:grpChg chg="del mod">
          <ac:chgData name="Félix Egan" userId="3799b83a-be0e-4691-8b39-e1dda4d04cc5" providerId="ADAL" clId="{962223E4-1C19-4155-9FF0-13927DF3F286}" dt="2025-04-01T13:54:55.378" v="1908"/>
          <ac:grpSpMkLst>
            <pc:docMk/>
            <pc:sldMk cId="2036183430" sldId="339"/>
            <ac:grpSpMk id="192" creationId="{907FF3EE-548C-3E92-3258-4B545F5FAD6A}"/>
          </ac:grpSpMkLst>
        </pc:grpChg>
        <pc:grpChg chg="del mod">
          <ac:chgData name="Félix Egan" userId="3799b83a-be0e-4691-8b39-e1dda4d04cc5" providerId="ADAL" clId="{962223E4-1C19-4155-9FF0-13927DF3F286}" dt="2025-04-01T13:54:55.378" v="1905"/>
          <ac:grpSpMkLst>
            <pc:docMk/>
            <pc:sldMk cId="2036183430" sldId="339"/>
            <ac:grpSpMk id="195" creationId="{59495FAF-5989-508E-005E-698C5EE8C5E2}"/>
          </ac:grpSpMkLst>
        </pc:grpChg>
        <pc:grpChg chg="del mod">
          <ac:chgData name="Félix Egan" userId="3799b83a-be0e-4691-8b39-e1dda4d04cc5" providerId="ADAL" clId="{962223E4-1C19-4155-9FF0-13927DF3F286}" dt="2025-04-01T13:54:52.706" v="1888"/>
          <ac:grpSpMkLst>
            <pc:docMk/>
            <pc:sldMk cId="2036183430" sldId="339"/>
            <ac:grpSpMk id="208" creationId="{FEBE1A2B-1666-1B69-AC1A-680DF94142ED}"/>
          </ac:grpSpMkLst>
        </pc:grpChg>
        <pc:grpChg chg="add mod">
          <ac:chgData name="Félix Egan" userId="3799b83a-be0e-4691-8b39-e1dda4d04cc5" providerId="ADAL" clId="{962223E4-1C19-4155-9FF0-13927DF3F286}" dt="2025-04-01T14:02:55.300" v="2206"/>
          <ac:grpSpMkLst>
            <pc:docMk/>
            <pc:sldMk cId="2036183430" sldId="339"/>
            <ac:grpSpMk id="223" creationId="{D065F234-EBD9-87D6-A0D2-C36C4B508E6C}"/>
          </ac:grpSpMkLst>
        </pc:grpChg>
        <pc:grpChg chg="add mod">
          <ac:chgData name="Félix Egan" userId="3799b83a-be0e-4691-8b39-e1dda4d04cc5" providerId="ADAL" clId="{962223E4-1C19-4155-9FF0-13927DF3F286}" dt="2025-04-01T14:02:55.300" v="2206"/>
          <ac:grpSpMkLst>
            <pc:docMk/>
            <pc:sldMk cId="2036183430" sldId="339"/>
            <ac:grpSpMk id="236" creationId="{B65586A9-2BA1-9B45-80FF-E7D1E1AEE5F7}"/>
          </ac:grpSpMkLst>
        </pc:grpChg>
        <pc:grpChg chg="add mod">
          <ac:chgData name="Félix Egan" userId="3799b83a-be0e-4691-8b39-e1dda4d04cc5" providerId="ADAL" clId="{962223E4-1C19-4155-9FF0-13927DF3F286}" dt="2025-04-01T14:02:55.300" v="2206"/>
          <ac:grpSpMkLst>
            <pc:docMk/>
            <pc:sldMk cId="2036183430" sldId="339"/>
            <ac:grpSpMk id="292" creationId="{4EA3DA51-903D-E004-24E7-3CC366ACDBBB}"/>
          </ac:grpSpMkLst>
        </pc:grpChg>
        <pc:grpChg chg="add mod">
          <ac:chgData name="Félix Egan" userId="3799b83a-be0e-4691-8b39-e1dda4d04cc5" providerId="ADAL" clId="{962223E4-1C19-4155-9FF0-13927DF3F286}" dt="2025-04-01T14:02:55.300" v="2206"/>
          <ac:grpSpMkLst>
            <pc:docMk/>
            <pc:sldMk cId="2036183430" sldId="339"/>
            <ac:grpSpMk id="302" creationId="{F990EA92-3E0E-1CA2-163D-91B0E6440287}"/>
          </ac:grpSpMkLst>
        </pc:grpChg>
        <pc:grpChg chg="add mod">
          <ac:chgData name="Félix Egan" userId="3799b83a-be0e-4691-8b39-e1dda4d04cc5" providerId="ADAL" clId="{962223E4-1C19-4155-9FF0-13927DF3F286}" dt="2025-04-01T14:02:55.300" v="2206"/>
          <ac:grpSpMkLst>
            <pc:docMk/>
            <pc:sldMk cId="2036183430" sldId="339"/>
            <ac:grpSpMk id="315" creationId="{5ADE15F4-F76E-8A77-7823-78E29AF7852C}"/>
          </ac:grpSpMkLst>
        </pc:grpChg>
        <pc:grpChg chg="add mod">
          <ac:chgData name="Félix Egan" userId="3799b83a-be0e-4691-8b39-e1dda4d04cc5" providerId="ADAL" clId="{962223E4-1C19-4155-9FF0-13927DF3F286}" dt="2025-04-01T14:02:55.300" v="2206"/>
          <ac:grpSpMkLst>
            <pc:docMk/>
            <pc:sldMk cId="2036183430" sldId="339"/>
            <ac:grpSpMk id="320" creationId="{11355564-857E-2498-A299-1B4C1C53C0AB}"/>
          </ac:grpSpMkLst>
        </pc:grpChg>
        <pc:grpChg chg="add mod">
          <ac:chgData name="Félix Egan" userId="3799b83a-be0e-4691-8b39-e1dda4d04cc5" providerId="ADAL" clId="{962223E4-1C19-4155-9FF0-13927DF3F286}" dt="2025-04-01T14:02:55.300" v="2206"/>
          <ac:grpSpMkLst>
            <pc:docMk/>
            <pc:sldMk cId="2036183430" sldId="339"/>
            <ac:grpSpMk id="327" creationId="{1BDF9479-8C38-B554-9724-EEFDC5C36130}"/>
          </ac:grpSpMkLst>
        </pc:grpChg>
        <pc:grpChg chg="add mod">
          <ac:chgData name="Félix Egan" userId="3799b83a-be0e-4691-8b39-e1dda4d04cc5" providerId="ADAL" clId="{962223E4-1C19-4155-9FF0-13927DF3F286}" dt="2025-04-01T14:02:59.321" v="2207"/>
          <ac:grpSpMkLst>
            <pc:docMk/>
            <pc:sldMk cId="2036183430" sldId="339"/>
            <ac:grpSpMk id="364" creationId="{DDA87160-D27D-A162-0D51-67A77A45873A}"/>
          </ac:grpSpMkLst>
        </pc:grpChg>
        <pc:grpChg chg="add mod">
          <ac:chgData name="Félix Egan" userId="3799b83a-be0e-4691-8b39-e1dda4d04cc5" providerId="ADAL" clId="{962223E4-1C19-4155-9FF0-13927DF3F286}" dt="2025-04-01T14:02:59.321" v="2207"/>
          <ac:grpSpMkLst>
            <pc:docMk/>
            <pc:sldMk cId="2036183430" sldId="339"/>
            <ac:grpSpMk id="370" creationId="{82EE3DAD-728E-8ED6-E496-DE8FF71B1B46}"/>
          </ac:grpSpMkLst>
        </pc:grpChg>
        <pc:grpChg chg="add mod">
          <ac:chgData name="Félix Egan" userId="3799b83a-be0e-4691-8b39-e1dda4d04cc5" providerId="ADAL" clId="{962223E4-1C19-4155-9FF0-13927DF3F286}" dt="2025-04-01T14:02:59.321" v="2207"/>
          <ac:grpSpMkLst>
            <pc:docMk/>
            <pc:sldMk cId="2036183430" sldId="339"/>
            <ac:grpSpMk id="399" creationId="{2854CD3A-D103-5064-9B1D-D1097D54416D}"/>
          </ac:grpSpMkLst>
        </pc:grpChg>
        <pc:grpChg chg="add mod">
          <ac:chgData name="Félix Egan" userId="3799b83a-be0e-4691-8b39-e1dda4d04cc5" providerId="ADAL" clId="{962223E4-1C19-4155-9FF0-13927DF3F286}" dt="2025-04-01T14:02:59.321" v="2207"/>
          <ac:grpSpMkLst>
            <pc:docMk/>
            <pc:sldMk cId="2036183430" sldId="339"/>
            <ac:grpSpMk id="413" creationId="{92DD0AC2-3D57-FE47-F34D-21E58F3DD26D}"/>
          </ac:grpSpMkLst>
        </pc:grpChg>
        <pc:grpChg chg="add mod">
          <ac:chgData name="Félix Egan" userId="3799b83a-be0e-4691-8b39-e1dda4d04cc5" providerId="ADAL" clId="{962223E4-1C19-4155-9FF0-13927DF3F286}" dt="2025-04-01T14:02:59.321" v="2207"/>
          <ac:grpSpMkLst>
            <pc:docMk/>
            <pc:sldMk cId="2036183430" sldId="339"/>
            <ac:grpSpMk id="467" creationId="{BCE4FDFC-0417-0ADA-39AC-DE7876711D1B}"/>
          </ac:grpSpMkLst>
        </pc:grpChg>
        <pc:grpChg chg="add mod">
          <ac:chgData name="Félix Egan" userId="3799b83a-be0e-4691-8b39-e1dda4d04cc5" providerId="ADAL" clId="{962223E4-1C19-4155-9FF0-13927DF3F286}" dt="2025-04-01T14:02:59.321" v="2207"/>
          <ac:grpSpMkLst>
            <pc:docMk/>
            <pc:sldMk cId="2036183430" sldId="339"/>
            <ac:grpSpMk id="472" creationId="{9D0634B8-618A-5E22-5405-799FF6ACD714}"/>
          </ac:grpSpMkLst>
        </pc:grpChg>
        <pc:grpChg chg="add mod">
          <ac:chgData name="Félix Egan" userId="3799b83a-be0e-4691-8b39-e1dda4d04cc5" providerId="ADAL" clId="{962223E4-1C19-4155-9FF0-13927DF3F286}" dt="2025-04-01T14:02:59.321" v="2207"/>
          <ac:grpSpMkLst>
            <pc:docMk/>
            <pc:sldMk cId="2036183430" sldId="339"/>
            <ac:grpSpMk id="494" creationId="{49B08128-5D01-F86A-366E-AE27F35E4AC0}"/>
          </ac:grpSpMkLst>
        </pc:grpChg>
        <pc:grpChg chg="add mod">
          <ac:chgData name="Félix Egan" userId="3799b83a-be0e-4691-8b39-e1dda4d04cc5" providerId="ADAL" clId="{962223E4-1C19-4155-9FF0-13927DF3F286}" dt="2025-04-01T14:03:07.272" v="2210"/>
          <ac:grpSpMkLst>
            <pc:docMk/>
            <pc:sldMk cId="2036183430" sldId="339"/>
            <ac:grpSpMk id="527" creationId="{B2539AF2-80A8-9F91-C767-175990F5874A}"/>
          </ac:grpSpMkLst>
        </pc:grpChg>
        <pc:grpChg chg="add mod">
          <ac:chgData name="Félix Egan" userId="3799b83a-be0e-4691-8b39-e1dda4d04cc5" providerId="ADAL" clId="{962223E4-1C19-4155-9FF0-13927DF3F286}" dt="2025-04-01T14:03:07.272" v="2210"/>
          <ac:grpSpMkLst>
            <pc:docMk/>
            <pc:sldMk cId="2036183430" sldId="339"/>
            <ac:grpSpMk id="540" creationId="{7F5F6A14-7EC3-8B2D-AFA3-51C863D93D8E}"/>
          </ac:grpSpMkLst>
        </pc:grpChg>
        <pc:grpChg chg="add mod">
          <ac:chgData name="Félix Egan" userId="3799b83a-be0e-4691-8b39-e1dda4d04cc5" providerId="ADAL" clId="{962223E4-1C19-4155-9FF0-13927DF3F286}" dt="2025-04-01T14:03:07.272" v="2210"/>
          <ac:grpSpMkLst>
            <pc:docMk/>
            <pc:sldMk cId="2036183430" sldId="339"/>
            <ac:grpSpMk id="582" creationId="{E08B0058-0A93-0FBC-2B2E-3BCE74E2978D}"/>
          </ac:grpSpMkLst>
        </pc:grpChg>
        <pc:grpChg chg="add mod">
          <ac:chgData name="Félix Egan" userId="3799b83a-be0e-4691-8b39-e1dda4d04cc5" providerId="ADAL" clId="{962223E4-1C19-4155-9FF0-13927DF3F286}" dt="2025-04-01T14:03:07.272" v="2210"/>
          <ac:grpSpMkLst>
            <pc:docMk/>
            <pc:sldMk cId="2036183430" sldId="339"/>
            <ac:grpSpMk id="606" creationId="{5C700B80-4172-6A3D-30D1-0F90BACCBAEF}"/>
          </ac:grpSpMkLst>
        </pc:grpChg>
        <pc:grpChg chg="add mod">
          <ac:chgData name="Félix Egan" userId="3799b83a-be0e-4691-8b39-e1dda4d04cc5" providerId="ADAL" clId="{962223E4-1C19-4155-9FF0-13927DF3F286}" dt="2025-04-01T14:03:07.272" v="2210"/>
          <ac:grpSpMkLst>
            <pc:docMk/>
            <pc:sldMk cId="2036183430" sldId="339"/>
            <ac:grpSpMk id="631" creationId="{63EC82F4-D13E-DD50-F0B0-ECFC297B0F97}"/>
          </ac:grpSpMkLst>
        </pc:grpChg>
        <pc:grpChg chg="add mod">
          <ac:chgData name="Félix Egan" userId="3799b83a-be0e-4691-8b39-e1dda4d04cc5" providerId="ADAL" clId="{962223E4-1C19-4155-9FF0-13927DF3F286}" dt="2025-04-01T14:03:07.272" v="2210"/>
          <ac:grpSpMkLst>
            <pc:docMk/>
            <pc:sldMk cId="2036183430" sldId="339"/>
            <ac:grpSpMk id="642" creationId="{E09518B0-F39E-4AF9-9A25-6813F0625F1A}"/>
          </ac:grpSpMkLst>
        </pc:grpChg>
        <pc:grpChg chg="add mod">
          <ac:chgData name="Félix Egan" userId="3799b83a-be0e-4691-8b39-e1dda4d04cc5" providerId="ADAL" clId="{962223E4-1C19-4155-9FF0-13927DF3F286}" dt="2025-04-01T14:03:07.272" v="2210"/>
          <ac:grpSpMkLst>
            <pc:docMk/>
            <pc:sldMk cId="2036183430" sldId="339"/>
            <ac:grpSpMk id="646" creationId="{E82CA407-D9BB-F669-A85C-3B725620B779}"/>
          </ac:grpSpMkLst>
        </pc:grpChg>
        <pc:grpChg chg="mod">
          <ac:chgData name="Félix Egan" userId="3799b83a-be0e-4691-8b39-e1dda4d04cc5" providerId="ADAL" clId="{962223E4-1C19-4155-9FF0-13927DF3F286}" dt="2025-04-01T14:11:07.438" v="2536"/>
          <ac:grpSpMkLst>
            <pc:docMk/>
            <pc:sldMk cId="2036183430" sldId="339"/>
            <ac:grpSpMk id="670" creationId="{EF549BD1-4A1E-A740-9969-16F8E9A2D73A}"/>
          </ac:grpSpMkLst>
        </pc:grpChg>
        <pc:grpChg chg="mod">
          <ac:chgData name="Félix Egan" userId="3799b83a-be0e-4691-8b39-e1dda4d04cc5" providerId="ADAL" clId="{962223E4-1C19-4155-9FF0-13927DF3F286}" dt="2025-04-01T14:11:13.062" v="2552"/>
          <ac:grpSpMkLst>
            <pc:docMk/>
            <pc:sldMk cId="2036183430" sldId="339"/>
            <ac:grpSpMk id="686" creationId="{C3877920-EA10-CA6E-0A6B-12B3F65E19E1}"/>
          </ac:grpSpMkLst>
        </pc:grpChg>
        <pc:grpChg chg="mod">
          <ac:chgData name="Félix Egan" userId="3799b83a-be0e-4691-8b39-e1dda4d04cc5" providerId="ADAL" clId="{962223E4-1C19-4155-9FF0-13927DF3F286}" dt="2025-04-01T14:11:13.062" v="2552"/>
          <ac:grpSpMkLst>
            <pc:docMk/>
            <pc:sldMk cId="2036183430" sldId="339"/>
            <ac:grpSpMk id="687" creationId="{6E4C77D6-7CFB-0E31-8764-0F88AD37DC45}"/>
          </ac:grpSpMkLst>
        </pc:grpChg>
        <pc:picChg chg="add del">
          <ac:chgData name="Félix Egan" userId="3799b83a-be0e-4691-8b39-e1dda4d04cc5" providerId="ADAL" clId="{962223E4-1C19-4155-9FF0-13927DF3F286}" dt="2025-04-01T14:03:13.838" v="2211" actId="478"/>
          <ac:picMkLst>
            <pc:docMk/>
            <pc:sldMk cId="2036183430" sldId="339"/>
            <ac:picMk id="4" creationId="{6CF9E9D3-EEC3-DECA-DA74-ECFFE75F01D8}"/>
          </ac:picMkLst>
        </pc:picChg>
        <pc:picChg chg="add mod">
          <ac:chgData name="Félix Egan" userId="3799b83a-be0e-4691-8b39-e1dda4d04cc5" providerId="ADAL" clId="{962223E4-1C19-4155-9FF0-13927DF3F286}" dt="2025-03-25T13:27:52.363" v="1007" actId="27614"/>
          <ac:picMkLst>
            <pc:docMk/>
            <pc:sldMk cId="2036183430" sldId="339"/>
            <ac:picMk id="5" creationId="{2EC0B838-1828-FDD3-B160-393AF33865F2}"/>
          </ac:picMkLst>
        </pc:picChg>
        <pc:picChg chg="add del mod">
          <ac:chgData name="Félix Egan" userId="3799b83a-be0e-4691-8b39-e1dda4d04cc5" providerId="ADAL" clId="{962223E4-1C19-4155-9FF0-13927DF3F286}" dt="2025-04-01T14:03:13.838" v="2211" actId="478"/>
          <ac:picMkLst>
            <pc:docMk/>
            <pc:sldMk cId="2036183430" sldId="339"/>
            <ac:picMk id="6" creationId="{BA31C29C-67A3-6106-55BC-F2D01695696D}"/>
          </ac:picMkLst>
        </pc:picChg>
        <pc:picChg chg="add mod">
          <ac:chgData name="Félix Egan" userId="3799b83a-be0e-4691-8b39-e1dda4d04cc5" providerId="ADAL" clId="{962223E4-1C19-4155-9FF0-13927DF3F286}" dt="2025-04-01T14:02:55.300" v="2206"/>
          <ac:picMkLst>
            <pc:docMk/>
            <pc:sldMk cId="2036183430" sldId="339"/>
            <ac:picMk id="210" creationId="{04775216-83A6-EB24-E364-64E0F99D0216}"/>
          </ac:picMkLst>
        </pc:picChg>
        <pc:picChg chg="add mod">
          <ac:chgData name="Félix Egan" userId="3799b83a-be0e-4691-8b39-e1dda4d04cc5" providerId="ADAL" clId="{962223E4-1C19-4155-9FF0-13927DF3F286}" dt="2025-04-01T14:02:55.300" v="2206"/>
          <ac:picMkLst>
            <pc:docMk/>
            <pc:sldMk cId="2036183430" sldId="339"/>
            <ac:picMk id="211" creationId="{477E9595-C1A1-2E73-0151-73D5D3956AC9}"/>
          </ac:picMkLst>
        </pc:picChg>
        <pc:picChg chg="add mod">
          <ac:chgData name="Félix Egan" userId="3799b83a-be0e-4691-8b39-e1dda4d04cc5" providerId="ADAL" clId="{962223E4-1C19-4155-9FF0-13927DF3F286}" dt="2025-04-01T14:02:59.321" v="2207"/>
          <ac:picMkLst>
            <pc:docMk/>
            <pc:sldMk cId="2036183430" sldId="339"/>
            <ac:picMk id="362" creationId="{4A3B8C4C-95E7-2D59-ED31-49DB1086CAB2}"/>
          </ac:picMkLst>
        </pc:picChg>
        <pc:picChg chg="add mod">
          <ac:chgData name="Félix Egan" userId="3799b83a-be0e-4691-8b39-e1dda4d04cc5" providerId="ADAL" clId="{962223E4-1C19-4155-9FF0-13927DF3F286}" dt="2025-04-01T14:02:59.321" v="2207"/>
          <ac:picMkLst>
            <pc:docMk/>
            <pc:sldMk cId="2036183430" sldId="339"/>
            <ac:picMk id="363" creationId="{E2D07945-20E5-331A-9A52-B9464E192767}"/>
          </ac:picMkLst>
        </pc:picChg>
        <pc:picChg chg="add mod">
          <ac:chgData name="Félix Egan" userId="3799b83a-be0e-4691-8b39-e1dda4d04cc5" providerId="ADAL" clId="{962223E4-1C19-4155-9FF0-13927DF3F286}" dt="2025-04-01T14:03:07.272" v="2210"/>
          <ac:picMkLst>
            <pc:docMk/>
            <pc:sldMk cId="2036183430" sldId="339"/>
            <ac:picMk id="514" creationId="{10521331-97B1-E792-FC88-5889FA4504A4}"/>
          </ac:picMkLst>
        </pc:picChg>
        <pc:picChg chg="add mod">
          <ac:chgData name="Félix Egan" userId="3799b83a-be0e-4691-8b39-e1dda4d04cc5" providerId="ADAL" clId="{962223E4-1C19-4155-9FF0-13927DF3F286}" dt="2025-04-01T14:03:07.272" v="2210"/>
          <ac:picMkLst>
            <pc:docMk/>
            <pc:sldMk cId="2036183430" sldId="339"/>
            <ac:picMk id="515" creationId="{16062F52-F4A0-7877-6DC3-53B067F33F5A}"/>
          </ac:picMkLst>
        </pc:picChg>
        <pc:inkChg chg="add del">
          <ac:chgData name="Félix Egan" userId="3799b83a-be0e-4691-8b39-e1dda4d04cc5" providerId="ADAL" clId="{962223E4-1C19-4155-9FF0-13927DF3F286}" dt="2025-04-01T13:50:45.763" v="1666"/>
          <ac:inkMkLst>
            <pc:docMk/>
            <pc:sldMk cId="2036183430" sldId="339"/>
            <ac:inkMk id="3" creationId="{30887BBA-836C-6FF3-F47A-7928A1F85BFC}"/>
          </ac:inkMkLst>
        </pc:inkChg>
        <pc:inkChg chg="add del">
          <ac:chgData name="Félix Egan" userId="3799b83a-be0e-4691-8b39-e1dda4d04cc5" providerId="ADAL" clId="{962223E4-1C19-4155-9FF0-13927DF3F286}" dt="2025-04-01T13:50:50.479" v="1668"/>
          <ac:inkMkLst>
            <pc:docMk/>
            <pc:sldMk cId="2036183430" sldId="339"/>
            <ac:inkMk id="7" creationId="{A4E52B65-F943-C0A3-6A9B-3431AD2FBA5C}"/>
          </ac:inkMkLst>
        </pc:inkChg>
        <pc:inkChg chg="add del">
          <ac:chgData name="Félix Egan" userId="3799b83a-be0e-4691-8b39-e1dda4d04cc5" providerId="ADAL" clId="{962223E4-1C19-4155-9FF0-13927DF3F286}" dt="2025-04-01T13:50:54.806" v="1670"/>
          <ac:inkMkLst>
            <pc:docMk/>
            <pc:sldMk cId="2036183430" sldId="339"/>
            <ac:inkMk id="8" creationId="{E30D9B32-805D-8706-C3B9-ED46A62E2E1B}"/>
          </ac:inkMkLst>
        </pc:inkChg>
        <pc:inkChg chg="add del mod">
          <ac:chgData name="Félix Egan" userId="3799b83a-be0e-4691-8b39-e1dda4d04cc5" providerId="ADAL" clId="{962223E4-1C19-4155-9FF0-13927DF3F286}" dt="2025-04-01T13:51:26.428" v="1686"/>
          <ac:inkMkLst>
            <pc:docMk/>
            <pc:sldMk cId="2036183430" sldId="339"/>
            <ac:inkMk id="9" creationId="{CF99F3F7-7A15-B8DF-AE20-5BE0206B1788}"/>
          </ac:inkMkLst>
        </pc:inkChg>
        <pc:inkChg chg="add del mod">
          <ac:chgData name="Félix Egan" userId="3799b83a-be0e-4691-8b39-e1dda4d04cc5" providerId="ADAL" clId="{962223E4-1C19-4155-9FF0-13927DF3F286}" dt="2025-04-01T13:51:26.414" v="1680"/>
          <ac:inkMkLst>
            <pc:docMk/>
            <pc:sldMk cId="2036183430" sldId="339"/>
            <ac:inkMk id="10" creationId="{B944D2CA-AB42-BF01-6617-4A13D59AD88A}"/>
          </ac:inkMkLst>
        </pc:inkChg>
        <pc:inkChg chg="add del mod">
          <ac:chgData name="Félix Egan" userId="3799b83a-be0e-4691-8b39-e1dda4d04cc5" providerId="ADAL" clId="{962223E4-1C19-4155-9FF0-13927DF3F286}" dt="2025-04-01T13:51:26.428" v="1685"/>
          <ac:inkMkLst>
            <pc:docMk/>
            <pc:sldMk cId="2036183430" sldId="339"/>
            <ac:inkMk id="11" creationId="{30434B88-60B1-D974-FDB4-B8EF52BDD0A7}"/>
          </ac:inkMkLst>
        </pc:inkChg>
        <pc:inkChg chg="add del mod">
          <ac:chgData name="Félix Egan" userId="3799b83a-be0e-4691-8b39-e1dda4d04cc5" providerId="ADAL" clId="{962223E4-1C19-4155-9FF0-13927DF3F286}" dt="2025-04-01T13:51:26.426" v="1682"/>
          <ac:inkMkLst>
            <pc:docMk/>
            <pc:sldMk cId="2036183430" sldId="339"/>
            <ac:inkMk id="12" creationId="{D0B51128-B8FF-5D68-F188-FC52683CA731}"/>
          </ac:inkMkLst>
        </pc:inkChg>
        <pc:inkChg chg="add del mod">
          <ac:chgData name="Félix Egan" userId="3799b83a-be0e-4691-8b39-e1dda4d04cc5" providerId="ADAL" clId="{962223E4-1C19-4155-9FF0-13927DF3F286}" dt="2025-04-01T13:51:26.428" v="1687"/>
          <ac:inkMkLst>
            <pc:docMk/>
            <pc:sldMk cId="2036183430" sldId="339"/>
            <ac:inkMk id="13" creationId="{FADEA5CF-6247-C20A-EF48-03027E3B806B}"/>
          </ac:inkMkLst>
        </pc:inkChg>
        <pc:inkChg chg="add del mod">
          <ac:chgData name="Félix Egan" userId="3799b83a-be0e-4691-8b39-e1dda4d04cc5" providerId="ADAL" clId="{962223E4-1C19-4155-9FF0-13927DF3F286}" dt="2025-04-01T13:51:26.426" v="1684"/>
          <ac:inkMkLst>
            <pc:docMk/>
            <pc:sldMk cId="2036183430" sldId="339"/>
            <ac:inkMk id="14" creationId="{23CD945B-FA0C-7556-5DE9-DCC1345FA0E9}"/>
          </ac:inkMkLst>
        </pc:inkChg>
        <pc:inkChg chg="add del mod">
          <ac:chgData name="Félix Egan" userId="3799b83a-be0e-4691-8b39-e1dda4d04cc5" providerId="ADAL" clId="{962223E4-1C19-4155-9FF0-13927DF3F286}" dt="2025-04-01T13:51:26.426" v="1683"/>
          <ac:inkMkLst>
            <pc:docMk/>
            <pc:sldMk cId="2036183430" sldId="339"/>
            <ac:inkMk id="15" creationId="{74375A67-D6B0-C4BE-EB62-3DD2BF71DFB7}"/>
          </ac:inkMkLst>
        </pc:inkChg>
        <pc:inkChg chg="add del mod">
          <ac:chgData name="Félix Egan" userId="3799b83a-be0e-4691-8b39-e1dda4d04cc5" providerId="ADAL" clId="{962223E4-1C19-4155-9FF0-13927DF3F286}" dt="2025-04-01T13:51:26.414" v="1681"/>
          <ac:inkMkLst>
            <pc:docMk/>
            <pc:sldMk cId="2036183430" sldId="339"/>
            <ac:inkMk id="16" creationId="{0A4A39FA-E997-0B8A-C5CC-FDCFF45504B1}"/>
          </ac:inkMkLst>
        </pc:inkChg>
        <pc:inkChg chg="add mod">
          <ac:chgData name="Félix Egan" userId="3799b83a-be0e-4691-8b39-e1dda4d04cc5" providerId="ADAL" clId="{962223E4-1C19-4155-9FF0-13927DF3F286}" dt="2025-04-01T13:51:31.622" v="1697"/>
          <ac:inkMkLst>
            <pc:docMk/>
            <pc:sldMk cId="2036183430" sldId="339"/>
            <ac:inkMk id="19" creationId="{08A49C9C-8E84-0E5A-43CC-EB2D11BAA4D1}"/>
          </ac:inkMkLst>
        </pc:inkChg>
        <pc:inkChg chg="add mod">
          <ac:chgData name="Félix Egan" userId="3799b83a-be0e-4691-8b39-e1dda4d04cc5" providerId="ADAL" clId="{962223E4-1C19-4155-9FF0-13927DF3F286}" dt="2025-04-01T13:51:31.622" v="1697"/>
          <ac:inkMkLst>
            <pc:docMk/>
            <pc:sldMk cId="2036183430" sldId="339"/>
            <ac:inkMk id="20" creationId="{1060D261-7B06-AD73-4A37-E93B49804500}"/>
          </ac:inkMkLst>
        </pc:inkChg>
        <pc:inkChg chg="add mod">
          <ac:chgData name="Félix Egan" userId="3799b83a-be0e-4691-8b39-e1dda4d04cc5" providerId="ADAL" clId="{962223E4-1C19-4155-9FF0-13927DF3F286}" dt="2025-04-01T13:51:31.622" v="1697"/>
          <ac:inkMkLst>
            <pc:docMk/>
            <pc:sldMk cId="2036183430" sldId="339"/>
            <ac:inkMk id="21" creationId="{2A48A1B9-6E05-6C37-0541-252408895573}"/>
          </ac:inkMkLst>
        </pc:inkChg>
        <pc:inkChg chg="add">
          <ac:chgData name="Félix Egan" userId="3799b83a-be0e-4691-8b39-e1dda4d04cc5" providerId="ADAL" clId="{962223E4-1C19-4155-9FF0-13927DF3F286}" dt="2025-04-01T13:51:28.547" v="1691" actId="9405"/>
          <ac:inkMkLst>
            <pc:docMk/>
            <pc:sldMk cId="2036183430" sldId="339"/>
            <ac:inkMk id="22" creationId="{36507E4F-9E0C-0D7C-39D0-89E4128F0647}"/>
          </ac:inkMkLst>
        </pc:inkChg>
        <pc:inkChg chg="add mod">
          <ac:chgData name="Félix Egan" userId="3799b83a-be0e-4691-8b39-e1dda4d04cc5" providerId="ADAL" clId="{962223E4-1C19-4155-9FF0-13927DF3F286}" dt="2025-04-01T13:51:31.622" v="1697"/>
          <ac:inkMkLst>
            <pc:docMk/>
            <pc:sldMk cId="2036183430" sldId="339"/>
            <ac:inkMk id="23" creationId="{6A7FB2EA-D3A9-77C8-5F25-918D9AD6A98F}"/>
          </ac:inkMkLst>
        </pc:inkChg>
        <pc:inkChg chg="add mod">
          <ac:chgData name="Félix Egan" userId="3799b83a-be0e-4691-8b39-e1dda4d04cc5" providerId="ADAL" clId="{962223E4-1C19-4155-9FF0-13927DF3F286}" dt="2025-04-01T13:51:31.622" v="1697"/>
          <ac:inkMkLst>
            <pc:docMk/>
            <pc:sldMk cId="2036183430" sldId="339"/>
            <ac:inkMk id="24" creationId="{91CBE930-FA14-61C0-69A1-C7B0D0F939E8}"/>
          </ac:inkMkLst>
        </pc:inkChg>
        <pc:inkChg chg="add">
          <ac:chgData name="Félix Egan" userId="3799b83a-be0e-4691-8b39-e1dda4d04cc5" providerId="ADAL" clId="{962223E4-1C19-4155-9FF0-13927DF3F286}" dt="2025-04-01T13:51:30.355" v="1694" actId="9405"/>
          <ac:inkMkLst>
            <pc:docMk/>
            <pc:sldMk cId="2036183430" sldId="339"/>
            <ac:inkMk id="25" creationId="{B193014C-EB61-C165-972B-74DC09C64C8C}"/>
          </ac:inkMkLst>
        </pc:inkChg>
        <pc:inkChg chg="add mod">
          <ac:chgData name="Félix Egan" userId="3799b83a-be0e-4691-8b39-e1dda4d04cc5" providerId="ADAL" clId="{962223E4-1C19-4155-9FF0-13927DF3F286}" dt="2025-04-01T13:51:31.622" v="1697"/>
          <ac:inkMkLst>
            <pc:docMk/>
            <pc:sldMk cId="2036183430" sldId="339"/>
            <ac:inkMk id="26" creationId="{CCD6F7DC-9508-09C9-914E-A1F910DAA4BF}"/>
          </ac:inkMkLst>
        </pc:inkChg>
        <pc:inkChg chg="add mod">
          <ac:chgData name="Félix Egan" userId="3799b83a-be0e-4691-8b39-e1dda4d04cc5" providerId="ADAL" clId="{962223E4-1C19-4155-9FF0-13927DF3F286}" dt="2025-04-01T13:51:31.622" v="1697"/>
          <ac:inkMkLst>
            <pc:docMk/>
            <pc:sldMk cId="2036183430" sldId="339"/>
            <ac:inkMk id="27" creationId="{D2D3F02A-E270-0FE4-1E27-F90FBEA43E4C}"/>
          </ac:inkMkLst>
        </pc:inkChg>
        <pc:inkChg chg="add">
          <ac:chgData name="Félix Egan" userId="3799b83a-be0e-4691-8b39-e1dda4d04cc5" providerId="ADAL" clId="{962223E4-1C19-4155-9FF0-13927DF3F286}" dt="2025-04-01T13:51:33.880" v="1698" actId="9405"/>
          <ac:inkMkLst>
            <pc:docMk/>
            <pc:sldMk cId="2036183430" sldId="339"/>
            <ac:inkMk id="30" creationId="{B611A3A9-ECEC-7B34-CDF6-EA8542A385DF}"/>
          </ac:inkMkLst>
        </pc:inkChg>
        <pc:inkChg chg="add">
          <ac:chgData name="Félix Egan" userId="3799b83a-be0e-4691-8b39-e1dda4d04cc5" providerId="ADAL" clId="{962223E4-1C19-4155-9FF0-13927DF3F286}" dt="2025-04-01T13:51:36.590" v="1701" actId="9405"/>
          <ac:inkMkLst>
            <pc:docMk/>
            <pc:sldMk cId="2036183430" sldId="339"/>
            <ac:inkMk id="31" creationId="{649E3D36-A1A3-71CF-5064-33C4252ADD30}"/>
          </ac:inkMkLst>
        </pc:inkChg>
        <pc:inkChg chg="add mod">
          <ac:chgData name="Félix Egan" userId="3799b83a-be0e-4691-8b39-e1dda4d04cc5" providerId="ADAL" clId="{962223E4-1C19-4155-9FF0-13927DF3F286}" dt="2025-04-01T13:51:43.598" v="1720"/>
          <ac:inkMkLst>
            <pc:docMk/>
            <pc:sldMk cId="2036183430" sldId="339"/>
            <ac:inkMk id="32" creationId="{2F027BE9-57EC-1004-1042-B93F84BED75E}"/>
          </ac:inkMkLst>
        </pc:inkChg>
        <pc:inkChg chg="add mod">
          <ac:chgData name="Félix Egan" userId="3799b83a-be0e-4691-8b39-e1dda4d04cc5" providerId="ADAL" clId="{962223E4-1C19-4155-9FF0-13927DF3F286}" dt="2025-04-01T13:51:43.598" v="1720"/>
          <ac:inkMkLst>
            <pc:docMk/>
            <pc:sldMk cId="2036183430" sldId="339"/>
            <ac:inkMk id="33" creationId="{F3F2B5E2-8D74-C62A-CE6A-64E574350224}"/>
          </ac:inkMkLst>
        </pc:inkChg>
        <pc:inkChg chg="add">
          <ac:chgData name="Félix Egan" userId="3799b83a-be0e-4691-8b39-e1dda4d04cc5" providerId="ADAL" clId="{962223E4-1C19-4155-9FF0-13927DF3F286}" dt="2025-04-01T13:51:38.170" v="1704" actId="9405"/>
          <ac:inkMkLst>
            <pc:docMk/>
            <pc:sldMk cId="2036183430" sldId="339"/>
            <ac:inkMk id="34" creationId="{1A08A6E5-5756-DC11-0504-4F559C4A05BC}"/>
          </ac:inkMkLst>
        </pc:inkChg>
        <pc:inkChg chg="add">
          <ac:chgData name="Félix Egan" userId="3799b83a-be0e-4691-8b39-e1dda4d04cc5" providerId="ADAL" clId="{962223E4-1C19-4155-9FF0-13927DF3F286}" dt="2025-04-01T13:51:38.513" v="1705" actId="9405"/>
          <ac:inkMkLst>
            <pc:docMk/>
            <pc:sldMk cId="2036183430" sldId="339"/>
            <ac:inkMk id="35" creationId="{43988BE0-20F0-7C30-7ECD-0E6289B99AA7}"/>
          </ac:inkMkLst>
        </pc:inkChg>
        <pc:inkChg chg="add">
          <ac:chgData name="Félix Egan" userId="3799b83a-be0e-4691-8b39-e1dda4d04cc5" providerId="ADAL" clId="{962223E4-1C19-4155-9FF0-13927DF3F286}" dt="2025-04-01T13:51:39.155" v="1706" actId="9405"/>
          <ac:inkMkLst>
            <pc:docMk/>
            <pc:sldMk cId="2036183430" sldId="339"/>
            <ac:inkMk id="36" creationId="{39E563B0-5CA8-3B64-B9F4-3CEEBBCB9E19}"/>
          </ac:inkMkLst>
        </pc:inkChg>
        <pc:inkChg chg="add">
          <ac:chgData name="Félix Egan" userId="3799b83a-be0e-4691-8b39-e1dda4d04cc5" providerId="ADAL" clId="{962223E4-1C19-4155-9FF0-13927DF3F286}" dt="2025-04-01T13:51:39.546" v="1707" actId="9405"/>
          <ac:inkMkLst>
            <pc:docMk/>
            <pc:sldMk cId="2036183430" sldId="339"/>
            <ac:inkMk id="37" creationId="{7E1B147C-6992-1AC1-2589-5791499F9F8D}"/>
          </ac:inkMkLst>
        </pc:inkChg>
        <pc:inkChg chg="add">
          <ac:chgData name="Félix Egan" userId="3799b83a-be0e-4691-8b39-e1dda4d04cc5" providerId="ADAL" clId="{962223E4-1C19-4155-9FF0-13927DF3F286}" dt="2025-04-01T13:51:39.792" v="1708" actId="9405"/>
          <ac:inkMkLst>
            <pc:docMk/>
            <pc:sldMk cId="2036183430" sldId="339"/>
            <ac:inkMk id="38" creationId="{EE0D6A90-E5B1-CEE3-9339-4F0A4F35BBAA}"/>
          </ac:inkMkLst>
        </pc:inkChg>
        <pc:inkChg chg="add mod">
          <ac:chgData name="Félix Egan" userId="3799b83a-be0e-4691-8b39-e1dda4d04cc5" providerId="ADAL" clId="{962223E4-1C19-4155-9FF0-13927DF3F286}" dt="2025-04-01T13:51:43.598" v="1720"/>
          <ac:inkMkLst>
            <pc:docMk/>
            <pc:sldMk cId="2036183430" sldId="339"/>
            <ac:inkMk id="39" creationId="{709417DA-0283-5AFC-A48D-74BA2F1AA1D0}"/>
          </ac:inkMkLst>
        </pc:inkChg>
        <pc:inkChg chg="add">
          <ac:chgData name="Félix Egan" userId="3799b83a-be0e-4691-8b39-e1dda4d04cc5" providerId="ADAL" clId="{962223E4-1C19-4155-9FF0-13927DF3F286}" dt="2025-04-01T13:51:40.204" v="1710" actId="9405"/>
          <ac:inkMkLst>
            <pc:docMk/>
            <pc:sldMk cId="2036183430" sldId="339"/>
            <ac:inkMk id="40" creationId="{EB24026D-328D-B58A-0631-A5E9DDFA8FDA}"/>
          </ac:inkMkLst>
        </pc:inkChg>
        <pc:inkChg chg="add">
          <ac:chgData name="Félix Egan" userId="3799b83a-be0e-4691-8b39-e1dda4d04cc5" providerId="ADAL" clId="{962223E4-1C19-4155-9FF0-13927DF3F286}" dt="2025-04-01T13:51:40.449" v="1711" actId="9405"/>
          <ac:inkMkLst>
            <pc:docMk/>
            <pc:sldMk cId="2036183430" sldId="339"/>
            <ac:inkMk id="41" creationId="{E7074583-2559-60D2-FB63-E69FBDEE14AD}"/>
          </ac:inkMkLst>
        </pc:inkChg>
        <pc:inkChg chg="add">
          <ac:chgData name="Félix Egan" userId="3799b83a-be0e-4691-8b39-e1dda4d04cc5" providerId="ADAL" clId="{962223E4-1C19-4155-9FF0-13927DF3F286}" dt="2025-04-01T13:51:41.410" v="1712" actId="9405"/>
          <ac:inkMkLst>
            <pc:docMk/>
            <pc:sldMk cId="2036183430" sldId="339"/>
            <ac:inkMk id="42" creationId="{FB9EA3F0-EF98-634F-4D4D-C92A3549D9B8}"/>
          </ac:inkMkLst>
        </pc:inkChg>
        <pc:inkChg chg="add mod">
          <ac:chgData name="Félix Egan" userId="3799b83a-be0e-4691-8b39-e1dda4d04cc5" providerId="ADAL" clId="{962223E4-1C19-4155-9FF0-13927DF3F286}" dt="2025-04-01T13:51:52.442" v="1738"/>
          <ac:inkMkLst>
            <pc:docMk/>
            <pc:sldMk cId="2036183430" sldId="339"/>
            <ac:inkMk id="43" creationId="{54566E2D-12A6-4473-462E-A25EEDE4D697}"/>
          </ac:inkMkLst>
        </pc:inkChg>
        <pc:inkChg chg="add">
          <ac:chgData name="Félix Egan" userId="3799b83a-be0e-4691-8b39-e1dda4d04cc5" providerId="ADAL" clId="{962223E4-1C19-4155-9FF0-13927DF3F286}" dt="2025-04-01T13:51:42.214" v="1714" actId="9405"/>
          <ac:inkMkLst>
            <pc:docMk/>
            <pc:sldMk cId="2036183430" sldId="339"/>
            <ac:inkMk id="44" creationId="{DFA27CEE-3CDB-31A4-DD37-657AAB78B037}"/>
          </ac:inkMkLst>
        </pc:inkChg>
        <pc:inkChg chg="add mod">
          <ac:chgData name="Félix Egan" userId="3799b83a-be0e-4691-8b39-e1dda4d04cc5" providerId="ADAL" clId="{962223E4-1C19-4155-9FF0-13927DF3F286}" dt="2025-04-01T13:51:52.442" v="1738"/>
          <ac:inkMkLst>
            <pc:docMk/>
            <pc:sldMk cId="2036183430" sldId="339"/>
            <ac:inkMk id="45" creationId="{DB88D1EC-D91A-A1BD-A29A-415BC09050F5}"/>
          </ac:inkMkLst>
        </pc:inkChg>
        <pc:inkChg chg="add mod">
          <ac:chgData name="Félix Egan" userId="3799b83a-be0e-4691-8b39-e1dda4d04cc5" providerId="ADAL" clId="{962223E4-1C19-4155-9FF0-13927DF3F286}" dt="2025-04-01T13:51:43.598" v="1720"/>
          <ac:inkMkLst>
            <pc:docMk/>
            <pc:sldMk cId="2036183430" sldId="339"/>
            <ac:inkMk id="46" creationId="{EAD00F25-E574-1B4B-47F7-F59876C68C41}"/>
          </ac:inkMkLst>
        </pc:inkChg>
        <pc:inkChg chg="add mod">
          <ac:chgData name="Félix Egan" userId="3799b83a-be0e-4691-8b39-e1dda4d04cc5" providerId="ADAL" clId="{962223E4-1C19-4155-9FF0-13927DF3F286}" dt="2025-04-01T13:51:43.598" v="1720"/>
          <ac:inkMkLst>
            <pc:docMk/>
            <pc:sldMk cId="2036183430" sldId="339"/>
            <ac:inkMk id="47" creationId="{636FC054-B6A0-075C-B238-95D2A98405E8}"/>
          </ac:inkMkLst>
        </pc:inkChg>
        <pc:inkChg chg="add">
          <ac:chgData name="Félix Egan" userId="3799b83a-be0e-4691-8b39-e1dda4d04cc5" providerId="ADAL" clId="{962223E4-1C19-4155-9FF0-13927DF3F286}" dt="2025-04-01T13:51:46.792" v="1722" actId="9405"/>
          <ac:inkMkLst>
            <pc:docMk/>
            <pc:sldMk cId="2036183430" sldId="339"/>
            <ac:inkMk id="50" creationId="{9723AD9E-93AE-C40D-8A32-886F5CDAB287}"/>
          </ac:inkMkLst>
        </pc:inkChg>
        <pc:inkChg chg="add mod">
          <ac:chgData name="Félix Egan" userId="3799b83a-be0e-4691-8b39-e1dda4d04cc5" providerId="ADAL" clId="{962223E4-1C19-4155-9FF0-13927DF3F286}" dt="2025-04-01T13:51:52.442" v="1738"/>
          <ac:inkMkLst>
            <pc:docMk/>
            <pc:sldMk cId="2036183430" sldId="339"/>
            <ac:inkMk id="51" creationId="{B26C6474-2B88-397A-8415-E3C2503D2048}"/>
          </ac:inkMkLst>
        </pc:inkChg>
        <pc:inkChg chg="add">
          <ac:chgData name="Félix Egan" userId="3799b83a-be0e-4691-8b39-e1dda4d04cc5" providerId="ADAL" clId="{962223E4-1C19-4155-9FF0-13927DF3F286}" dt="2025-04-01T13:51:47.450" v="1724" actId="9405"/>
          <ac:inkMkLst>
            <pc:docMk/>
            <pc:sldMk cId="2036183430" sldId="339"/>
            <ac:inkMk id="52" creationId="{E73417EA-B5EE-7B85-168B-C3FA7519A8D3}"/>
          </ac:inkMkLst>
        </pc:inkChg>
        <pc:inkChg chg="add">
          <ac:chgData name="Félix Egan" userId="3799b83a-be0e-4691-8b39-e1dda4d04cc5" providerId="ADAL" clId="{962223E4-1C19-4155-9FF0-13927DF3F286}" dt="2025-04-01T13:51:47.628" v="1725" actId="9405"/>
          <ac:inkMkLst>
            <pc:docMk/>
            <pc:sldMk cId="2036183430" sldId="339"/>
            <ac:inkMk id="53" creationId="{2AFB7F12-621A-85CE-7A65-21DEB69A38D2}"/>
          </ac:inkMkLst>
        </pc:inkChg>
        <pc:inkChg chg="add">
          <ac:chgData name="Félix Egan" userId="3799b83a-be0e-4691-8b39-e1dda4d04cc5" providerId="ADAL" clId="{962223E4-1C19-4155-9FF0-13927DF3F286}" dt="2025-04-01T13:51:48.172" v="1726" actId="9405"/>
          <ac:inkMkLst>
            <pc:docMk/>
            <pc:sldMk cId="2036183430" sldId="339"/>
            <ac:inkMk id="54" creationId="{40CF5799-9DB4-14A6-3E7F-C84A483BECE5}"/>
          </ac:inkMkLst>
        </pc:inkChg>
        <pc:inkChg chg="add mod">
          <ac:chgData name="Félix Egan" userId="3799b83a-be0e-4691-8b39-e1dda4d04cc5" providerId="ADAL" clId="{962223E4-1C19-4155-9FF0-13927DF3F286}" dt="2025-04-01T13:51:52.442" v="1738"/>
          <ac:inkMkLst>
            <pc:docMk/>
            <pc:sldMk cId="2036183430" sldId="339"/>
            <ac:inkMk id="55" creationId="{F1970870-4800-61FC-63A2-BD52174ADE04}"/>
          </ac:inkMkLst>
        </pc:inkChg>
        <pc:inkChg chg="add mod">
          <ac:chgData name="Félix Egan" userId="3799b83a-be0e-4691-8b39-e1dda4d04cc5" providerId="ADAL" clId="{962223E4-1C19-4155-9FF0-13927DF3F286}" dt="2025-04-01T13:51:52.442" v="1738"/>
          <ac:inkMkLst>
            <pc:docMk/>
            <pc:sldMk cId="2036183430" sldId="339"/>
            <ac:inkMk id="56" creationId="{0FB5353E-7ABD-CBE3-D04D-762F4C033BC3}"/>
          </ac:inkMkLst>
        </pc:inkChg>
        <pc:inkChg chg="add">
          <ac:chgData name="Félix Egan" userId="3799b83a-be0e-4691-8b39-e1dda4d04cc5" providerId="ADAL" clId="{962223E4-1C19-4155-9FF0-13927DF3F286}" dt="2025-04-01T13:51:48.851" v="1729" actId="9405"/>
          <ac:inkMkLst>
            <pc:docMk/>
            <pc:sldMk cId="2036183430" sldId="339"/>
            <ac:inkMk id="57" creationId="{43BB49BB-2C7B-162D-A2B9-F2B72E5C85F8}"/>
          </ac:inkMkLst>
        </pc:inkChg>
        <pc:inkChg chg="add">
          <ac:chgData name="Félix Egan" userId="3799b83a-be0e-4691-8b39-e1dda4d04cc5" providerId="ADAL" clId="{962223E4-1C19-4155-9FF0-13927DF3F286}" dt="2025-04-01T13:51:49.290" v="1730" actId="9405"/>
          <ac:inkMkLst>
            <pc:docMk/>
            <pc:sldMk cId="2036183430" sldId="339"/>
            <ac:inkMk id="58" creationId="{1BC0B4EE-7FAD-60D8-C535-198543AD0319}"/>
          </ac:inkMkLst>
        </pc:inkChg>
        <pc:inkChg chg="add">
          <ac:chgData name="Félix Egan" userId="3799b83a-be0e-4691-8b39-e1dda4d04cc5" providerId="ADAL" clId="{962223E4-1C19-4155-9FF0-13927DF3F286}" dt="2025-04-01T13:51:49.587" v="1731" actId="9405"/>
          <ac:inkMkLst>
            <pc:docMk/>
            <pc:sldMk cId="2036183430" sldId="339"/>
            <ac:inkMk id="59" creationId="{20B7E0E3-FBFB-34C8-B1E8-114BA906B15D}"/>
          </ac:inkMkLst>
        </pc:inkChg>
        <pc:inkChg chg="add">
          <ac:chgData name="Félix Egan" userId="3799b83a-be0e-4691-8b39-e1dda4d04cc5" providerId="ADAL" clId="{962223E4-1C19-4155-9FF0-13927DF3F286}" dt="2025-04-01T13:51:49.815" v="1732" actId="9405"/>
          <ac:inkMkLst>
            <pc:docMk/>
            <pc:sldMk cId="2036183430" sldId="339"/>
            <ac:inkMk id="60" creationId="{CBA1E012-E086-EBAB-21E7-33A9CB616229}"/>
          </ac:inkMkLst>
        </pc:inkChg>
        <pc:inkChg chg="add">
          <ac:chgData name="Félix Egan" userId="3799b83a-be0e-4691-8b39-e1dda4d04cc5" providerId="ADAL" clId="{962223E4-1C19-4155-9FF0-13927DF3F286}" dt="2025-04-01T13:51:50.341" v="1733" actId="9405"/>
          <ac:inkMkLst>
            <pc:docMk/>
            <pc:sldMk cId="2036183430" sldId="339"/>
            <ac:inkMk id="61" creationId="{4FF01BD3-9343-15C8-0456-C2464DE94619}"/>
          </ac:inkMkLst>
        </pc:inkChg>
        <pc:inkChg chg="add">
          <ac:chgData name="Félix Egan" userId="3799b83a-be0e-4691-8b39-e1dda4d04cc5" providerId="ADAL" clId="{962223E4-1C19-4155-9FF0-13927DF3F286}" dt="2025-04-01T13:51:50.527" v="1734" actId="9405"/>
          <ac:inkMkLst>
            <pc:docMk/>
            <pc:sldMk cId="2036183430" sldId="339"/>
            <ac:inkMk id="62" creationId="{AFDA6A15-BDE3-A083-BA93-33C463245371}"/>
          </ac:inkMkLst>
        </pc:inkChg>
        <pc:inkChg chg="add mod">
          <ac:chgData name="Félix Egan" userId="3799b83a-be0e-4691-8b39-e1dda4d04cc5" providerId="ADAL" clId="{962223E4-1C19-4155-9FF0-13927DF3F286}" dt="2025-04-01T13:51:52.442" v="1738"/>
          <ac:inkMkLst>
            <pc:docMk/>
            <pc:sldMk cId="2036183430" sldId="339"/>
            <ac:inkMk id="63" creationId="{7762DD18-10C3-5C95-B3A3-0758C8C992E4}"/>
          </ac:inkMkLst>
        </pc:inkChg>
        <pc:inkChg chg="add">
          <ac:chgData name="Félix Egan" userId="3799b83a-be0e-4691-8b39-e1dda4d04cc5" providerId="ADAL" clId="{962223E4-1C19-4155-9FF0-13927DF3F286}" dt="2025-04-01T13:51:51.104" v="1736" actId="9405"/>
          <ac:inkMkLst>
            <pc:docMk/>
            <pc:sldMk cId="2036183430" sldId="339"/>
            <ac:inkMk id="64" creationId="{FEE9FCAE-3012-E924-BADB-A77B18385AE1}"/>
          </ac:inkMkLst>
        </pc:inkChg>
        <pc:inkChg chg="add">
          <ac:chgData name="Félix Egan" userId="3799b83a-be0e-4691-8b39-e1dda4d04cc5" providerId="ADAL" clId="{962223E4-1C19-4155-9FF0-13927DF3F286}" dt="2025-04-01T13:51:51.470" v="1737" actId="9405"/>
          <ac:inkMkLst>
            <pc:docMk/>
            <pc:sldMk cId="2036183430" sldId="339"/>
            <ac:inkMk id="65" creationId="{42FCF21F-9CB4-E370-C3E2-2BEAC20EC5C8}"/>
          </ac:inkMkLst>
        </pc:inkChg>
        <pc:inkChg chg="add mod">
          <ac:chgData name="Félix Egan" userId="3799b83a-be0e-4691-8b39-e1dda4d04cc5" providerId="ADAL" clId="{962223E4-1C19-4155-9FF0-13927DF3F286}" dt="2025-04-01T13:51:59.789" v="1750"/>
          <ac:inkMkLst>
            <pc:docMk/>
            <pc:sldMk cId="2036183430" sldId="339"/>
            <ac:inkMk id="69" creationId="{0D43C411-7D21-F2D0-E2B8-E6031AE7933D}"/>
          </ac:inkMkLst>
        </pc:inkChg>
        <pc:inkChg chg="add mod">
          <ac:chgData name="Félix Egan" userId="3799b83a-be0e-4691-8b39-e1dda4d04cc5" providerId="ADAL" clId="{962223E4-1C19-4155-9FF0-13927DF3F286}" dt="2025-04-01T13:51:59.789" v="1750"/>
          <ac:inkMkLst>
            <pc:docMk/>
            <pc:sldMk cId="2036183430" sldId="339"/>
            <ac:inkMk id="70" creationId="{B46E22EF-91FC-EE6A-2589-9603B1799F66}"/>
          </ac:inkMkLst>
        </pc:inkChg>
        <pc:inkChg chg="add mod">
          <ac:chgData name="Félix Egan" userId="3799b83a-be0e-4691-8b39-e1dda4d04cc5" providerId="ADAL" clId="{962223E4-1C19-4155-9FF0-13927DF3F286}" dt="2025-04-01T13:51:58.229" v="1745"/>
          <ac:inkMkLst>
            <pc:docMk/>
            <pc:sldMk cId="2036183430" sldId="339"/>
            <ac:inkMk id="71" creationId="{400650E0-5A38-A4CF-453F-C33416CB3465}"/>
          </ac:inkMkLst>
        </pc:inkChg>
        <pc:inkChg chg="add mod">
          <ac:chgData name="Félix Egan" userId="3799b83a-be0e-4691-8b39-e1dda4d04cc5" providerId="ADAL" clId="{962223E4-1C19-4155-9FF0-13927DF3F286}" dt="2025-04-01T13:51:58.229" v="1745"/>
          <ac:inkMkLst>
            <pc:docMk/>
            <pc:sldMk cId="2036183430" sldId="339"/>
            <ac:inkMk id="72" creationId="{72A1FC3B-EA67-B213-B144-5E33D85EAAF2}"/>
          </ac:inkMkLst>
        </pc:inkChg>
        <pc:inkChg chg="add mod">
          <ac:chgData name="Félix Egan" userId="3799b83a-be0e-4691-8b39-e1dda4d04cc5" providerId="ADAL" clId="{962223E4-1C19-4155-9FF0-13927DF3F286}" dt="2025-04-01T13:51:59.789" v="1750"/>
          <ac:inkMkLst>
            <pc:docMk/>
            <pc:sldMk cId="2036183430" sldId="339"/>
            <ac:inkMk id="73" creationId="{334F2FE4-BC1A-5EA3-3772-9427BCD35E8B}"/>
          </ac:inkMkLst>
        </pc:inkChg>
        <pc:inkChg chg="add mod">
          <ac:chgData name="Félix Egan" userId="3799b83a-be0e-4691-8b39-e1dda4d04cc5" providerId="ADAL" clId="{962223E4-1C19-4155-9FF0-13927DF3F286}" dt="2025-04-01T13:51:59.789" v="1750"/>
          <ac:inkMkLst>
            <pc:docMk/>
            <pc:sldMk cId="2036183430" sldId="339"/>
            <ac:inkMk id="74" creationId="{AE96C407-63E1-1D4A-83D3-BA8D34890C87}"/>
          </ac:inkMkLst>
        </pc:inkChg>
        <pc:inkChg chg="add mod">
          <ac:chgData name="Félix Egan" userId="3799b83a-be0e-4691-8b39-e1dda4d04cc5" providerId="ADAL" clId="{962223E4-1C19-4155-9FF0-13927DF3F286}" dt="2025-04-01T13:51:59.789" v="1750"/>
          <ac:inkMkLst>
            <pc:docMk/>
            <pc:sldMk cId="2036183430" sldId="339"/>
            <ac:inkMk id="76" creationId="{DDBC78F0-5830-5072-3B93-1E59281022DC}"/>
          </ac:inkMkLst>
        </pc:inkChg>
        <pc:inkChg chg="add mod">
          <ac:chgData name="Félix Egan" userId="3799b83a-be0e-4691-8b39-e1dda4d04cc5" providerId="ADAL" clId="{962223E4-1C19-4155-9FF0-13927DF3F286}" dt="2025-04-01T13:51:59.789" v="1750"/>
          <ac:inkMkLst>
            <pc:docMk/>
            <pc:sldMk cId="2036183430" sldId="339"/>
            <ac:inkMk id="77" creationId="{1B70582D-1E56-F466-5979-3D8C9A54322B}"/>
          </ac:inkMkLst>
        </pc:inkChg>
        <pc:inkChg chg="add mod">
          <ac:chgData name="Félix Egan" userId="3799b83a-be0e-4691-8b39-e1dda4d04cc5" providerId="ADAL" clId="{962223E4-1C19-4155-9FF0-13927DF3F286}" dt="2025-04-01T13:51:59.789" v="1750"/>
          <ac:inkMkLst>
            <pc:docMk/>
            <pc:sldMk cId="2036183430" sldId="339"/>
            <ac:inkMk id="78" creationId="{A911F84E-7701-192A-4D17-288750FFF361}"/>
          </ac:inkMkLst>
        </pc:inkChg>
        <pc:inkChg chg="add mod">
          <ac:chgData name="Félix Egan" userId="3799b83a-be0e-4691-8b39-e1dda4d04cc5" providerId="ADAL" clId="{962223E4-1C19-4155-9FF0-13927DF3F286}" dt="2025-04-01T13:51:59.789" v="1750"/>
          <ac:inkMkLst>
            <pc:docMk/>
            <pc:sldMk cId="2036183430" sldId="339"/>
            <ac:inkMk id="79" creationId="{227166E6-8E81-0268-3ED7-B06DCCB1393C}"/>
          </ac:inkMkLst>
        </pc:inkChg>
        <pc:inkChg chg="add">
          <ac:chgData name="Félix Egan" userId="3799b83a-be0e-4691-8b39-e1dda4d04cc5" providerId="ADAL" clId="{962223E4-1C19-4155-9FF0-13927DF3F286}" dt="2025-04-01T13:52:03.224" v="1751" actId="9405"/>
          <ac:inkMkLst>
            <pc:docMk/>
            <pc:sldMk cId="2036183430" sldId="339"/>
            <ac:inkMk id="81" creationId="{A52A5DA3-CAAD-B933-1DAA-AD86E9370A02}"/>
          </ac:inkMkLst>
        </pc:inkChg>
        <pc:inkChg chg="add">
          <ac:chgData name="Félix Egan" userId="3799b83a-be0e-4691-8b39-e1dda4d04cc5" providerId="ADAL" clId="{962223E4-1C19-4155-9FF0-13927DF3F286}" dt="2025-04-01T13:52:03.561" v="1752" actId="9405"/>
          <ac:inkMkLst>
            <pc:docMk/>
            <pc:sldMk cId="2036183430" sldId="339"/>
            <ac:inkMk id="82" creationId="{53040DB1-165E-F913-C65B-C179FA655547}"/>
          </ac:inkMkLst>
        </pc:inkChg>
        <pc:inkChg chg="add">
          <ac:chgData name="Félix Egan" userId="3799b83a-be0e-4691-8b39-e1dda4d04cc5" providerId="ADAL" clId="{962223E4-1C19-4155-9FF0-13927DF3F286}" dt="2025-04-01T13:52:38.480" v="1753" actId="9405"/>
          <ac:inkMkLst>
            <pc:docMk/>
            <pc:sldMk cId="2036183430" sldId="339"/>
            <ac:inkMk id="83" creationId="{4D62ECD3-5A2F-5DA9-48EF-4EE668868746}"/>
          </ac:inkMkLst>
        </pc:inkChg>
        <pc:inkChg chg="add">
          <ac:chgData name="Félix Egan" userId="3799b83a-be0e-4691-8b39-e1dda4d04cc5" providerId="ADAL" clId="{962223E4-1C19-4155-9FF0-13927DF3F286}" dt="2025-04-01T13:52:39.612" v="1754" actId="9405"/>
          <ac:inkMkLst>
            <pc:docMk/>
            <pc:sldMk cId="2036183430" sldId="339"/>
            <ac:inkMk id="84" creationId="{0859B9A2-4353-84A5-180E-63D3C83A4388}"/>
          </ac:inkMkLst>
        </pc:inkChg>
        <pc:inkChg chg="add">
          <ac:chgData name="Félix Egan" userId="3799b83a-be0e-4691-8b39-e1dda4d04cc5" providerId="ADAL" clId="{962223E4-1C19-4155-9FF0-13927DF3F286}" dt="2025-04-01T13:52:43.760" v="1755" actId="9405"/>
          <ac:inkMkLst>
            <pc:docMk/>
            <pc:sldMk cId="2036183430" sldId="339"/>
            <ac:inkMk id="85" creationId="{5032E369-39DB-B592-C485-D005DD0BD675}"/>
          </ac:inkMkLst>
        </pc:inkChg>
        <pc:inkChg chg="add">
          <ac:chgData name="Félix Egan" userId="3799b83a-be0e-4691-8b39-e1dda4d04cc5" providerId="ADAL" clId="{962223E4-1C19-4155-9FF0-13927DF3F286}" dt="2025-04-01T13:52:50.105" v="1756" actId="9405"/>
          <ac:inkMkLst>
            <pc:docMk/>
            <pc:sldMk cId="2036183430" sldId="339"/>
            <ac:inkMk id="86" creationId="{DD11FB2E-BF9C-FCDC-6FB9-6A402E86A666}"/>
          </ac:inkMkLst>
        </pc:inkChg>
        <pc:inkChg chg="add del mod">
          <ac:chgData name="Félix Egan" userId="3799b83a-be0e-4691-8b39-e1dda4d04cc5" providerId="ADAL" clId="{962223E4-1C19-4155-9FF0-13927DF3F286}" dt="2025-04-01T14:11:01.908" v="2526"/>
          <ac:inkMkLst>
            <pc:docMk/>
            <pc:sldMk cId="2036183430" sldId="339"/>
            <ac:inkMk id="87" creationId="{5035A576-49E1-E626-3770-33301938C57D}"/>
          </ac:inkMkLst>
        </pc:inkChg>
        <pc:inkChg chg="add del mod">
          <ac:chgData name="Félix Egan" userId="3799b83a-be0e-4691-8b39-e1dda4d04cc5" providerId="ADAL" clId="{962223E4-1C19-4155-9FF0-13927DF3F286}" dt="2025-04-01T14:11:01.905" v="2488"/>
          <ac:inkMkLst>
            <pc:docMk/>
            <pc:sldMk cId="2036183430" sldId="339"/>
            <ac:inkMk id="88" creationId="{D59051DB-8C39-7397-4056-099EA4D19C24}"/>
          </ac:inkMkLst>
        </pc:inkChg>
        <pc:inkChg chg="add del mod">
          <ac:chgData name="Félix Egan" userId="3799b83a-be0e-4691-8b39-e1dda4d04cc5" providerId="ADAL" clId="{962223E4-1C19-4155-9FF0-13927DF3F286}" dt="2025-04-01T14:11:01.904" v="2485"/>
          <ac:inkMkLst>
            <pc:docMk/>
            <pc:sldMk cId="2036183430" sldId="339"/>
            <ac:inkMk id="89" creationId="{04645E4C-6A22-0CFA-2CCD-EBC5138F1323}"/>
          </ac:inkMkLst>
        </pc:inkChg>
        <pc:inkChg chg="add del mod">
          <ac:chgData name="Félix Egan" userId="3799b83a-be0e-4691-8b39-e1dda4d04cc5" providerId="ADAL" clId="{962223E4-1C19-4155-9FF0-13927DF3F286}" dt="2025-04-01T14:11:01.900" v="2464"/>
          <ac:inkMkLst>
            <pc:docMk/>
            <pc:sldMk cId="2036183430" sldId="339"/>
            <ac:inkMk id="90" creationId="{5E94C11E-60A6-C5C9-AE11-27B09930DB27}"/>
          </ac:inkMkLst>
        </pc:inkChg>
        <pc:inkChg chg="add del mod">
          <ac:chgData name="Félix Egan" userId="3799b83a-be0e-4691-8b39-e1dda4d04cc5" providerId="ADAL" clId="{962223E4-1C19-4155-9FF0-13927DF3F286}" dt="2025-04-01T14:11:01.900" v="2462"/>
          <ac:inkMkLst>
            <pc:docMk/>
            <pc:sldMk cId="2036183430" sldId="339"/>
            <ac:inkMk id="91" creationId="{7707B35D-A27B-3F38-769B-FD2EE15CE92F}"/>
          </ac:inkMkLst>
        </pc:inkChg>
        <pc:inkChg chg="add del mod">
          <ac:chgData name="Félix Egan" userId="3799b83a-be0e-4691-8b39-e1dda4d04cc5" providerId="ADAL" clId="{962223E4-1C19-4155-9FF0-13927DF3F286}" dt="2025-04-01T14:11:01.902" v="2475"/>
          <ac:inkMkLst>
            <pc:docMk/>
            <pc:sldMk cId="2036183430" sldId="339"/>
            <ac:inkMk id="92" creationId="{BC8DD4CC-308D-E8B5-F0B4-5E96374095D4}"/>
          </ac:inkMkLst>
        </pc:inkChg>
        <pc:inkChg chg="add del mod">
          <ac:chgData name="Félix Egan" userId="3799b83a-be0e-4691-8b39-e1dda4d04cc5" providerId="ADAL" clId="{962223E4-1C19-4155-9FF0-13927DF3F286}" dt="2025-04-01T14:11:01.907" v="2506"/>
          <ac:inkMkLst>
            <pc:docMk/>
            <pc:sldMk cId="2036183430" sldId="339"/>
            <ac:inkMk id="93" creationId="{DA0622A6-1E17-4987-B636-C90BD49AB006}"/>
          </ac:inkMkLst>
        </pc:inkChg>
        <pc:inkChg chg="add del mod">
          <ac:chgData name="Félix Egan" userId="3799b83a-be0e-4691-8b39-e1dda4d04cc5" providerId="ADAL" clId="{962223E4-1C19-4155-9FF0-13927DF3F286}" dt="2025-04-01T14:11:01.902" v="2470"/>
          <ac:inkMkLst>
            <pc:docMk/>
            <pc:sldMk cId="2036183430" sldId="339"/>
            <ac:inkMk id="94" creationId="{4A07A8D9-8304-6389-A44B-10E34E493276}"/>
          </ac:inkMkLst>
        </pc:inkChg>
        <pc:inkChg chg="add del mod">
          <ac:chgData name="Félix Egan" userId="3799b83a-be0e-4691-8b39-e1dda4d04cc5" providerId="ADAL" clId="{962223E4-1C19-4155-9FF0-13927DF3F286}" dt="2025-04-01T14:11:01.904" v="2486"/>
          <ac:inkMkLst>
            <pc:docMk/>
            <pc:sldMk cId="2036183430" sldId="339"/>
            <ac:inkMk id="95" creationId="{EA8EFE4F-6A5D-454E-2B1A-6949D5453E83}"/>
          </ac:inkMkLst>
        </pc:inkChg>
        <pc:inkChg chg="add del mod">
          <ac:chgData name="Félix Egan" userId="3799b83a-be0e-4691-8b39-e1dda4d04cc5" providerId="ADAL" clId="{962223E4-1C19-4155-9FF0-13927DF3F286}" dt="2025-04-01T14:11:01.907" v="2508"/>
          <ac:inkMkLst>
            <pc:docMk/>
            <pc:sldMk cId="2036183430" sldId="339"/>
            <ac:inkMk id="96" creationId="{8DE18C3D-4D4F-30DE-E622-101F6E9DAAF8}"/>
          </ac:inkMkLst>
        </pc:inkChg>
        <pc:inkChg chg="add del mod">
          <ac:chgData name="Félix Egan" userId="3799b83a-be0e-4691-8b39-e1dda4d04cc5" providerId="ADAL" clId="{962223E4-1C19-4155-9FF0-13927DF3F286}" dt="2025-04-01T14:11:01.902" v="2473"/>
          <ac:inkMkLst>
            <pc:docMk/>
            <pc:sldMk cId="2036183430" sldId="339"/>
            <ac:inkMk id="97" creationId="{26501A59-774C-31F8-EE44-8B2AD5106EFD}"/>
          </ac:inkMkLst>
        </pc:inkChg>
        <pc:inkChg chg="add del mod">
          <ac:chgData name="Félix Egan" userId="3799b83a-be0e-4691-8b39-e1dda4d04cc5" providerId="ADAL" clId="{962223E4-1C19-4155-9FF0-13927DF3F286}" dt="2025-04-01T14:11:01.905" v="2489"/>
          <ac:inkMkLst>
            <pc:docMk/>
            <pc:sldMk cId="2036183430" sldId="339"/>
            <ac:inkMk id="98" creationId="{492553EA-D93E-B526-FB3B-D95CCB7A6091}"/>
          </ac:inkMkLst>
        </pc:inkChg>
        <pc:inkChg chg="add del mod">
          <ac:chgData name="Félix Egan" userId="3799b83a-be0e-4691-8b39-e1dda4d04cc5" providerId="ADAL" clId="{962223E4-1C19-4155-9FF0-13927DF3F286}" dt="2025-04-01T14:11:01.905" v="2499"/>
          <ac:inkMkLst>
            <pc:docMk/>
            <pc:sldMk cId="2036183430" sldId="339"/>
            <ac:inkMk id="101" creationId="{7E3DA52A-504C-993E-3351-26DC32C2DCD3}"/>
          </ac:inkMkLst>
        </pc:inkChg>
        <pc:inkChg chg="add del mod">
          <ac:chgData name="Félix Egan" userId="3799b83a-be0e-4691-8b39-e1dda4d04cc5" providerId="ADAL" clId="{962223E4-1C19-4155-9FF0-13927DF3F286}" dt="2025-04-01T14:11:01.902" v="2469"/>
          <ac:inkMkLst>
            <pc:docMk/>
            <pc:sldMk cId="2036183430" sldId="339"/>
            <ac:inkMk id="102" creationId="{CB7E0C01-30F1-2000-99F8-BF80D6AEED2D}"/>
          </ac:inkMkLst>
        </pc:inkChg>
        <pc:inkChg chg="add del mod">
          <ac:chgData name="Félix Egan" userId="3799b83a-be0e-4691-8b39-e1dda4d04cc5" providerId="ADAL" clId="{962223E4-1C19-4155-9FF0-13927DF3F286}" dt="2025-04-01T14:11:01.905" v="2496"/>
          <ac:inkMkLst>
            <pc:docMk/>
            <pc:sldMk cId="2036183430" sldId="339"/>
            <ac:inkMk id="103" creationId="{D2A86A4A-E60E-195A-7ED2-D04E1D6453AE}"/>
          </ac:inkMkLst>
        </pc:inkChg>
        <pc:inkChg chg="add del mod">
          <ac:chgData name="Félix Egan" userId="3799b83a-be0e-4691-8b39-e1dda4d04cc5" providerId="ADAL" clId="{962223E4-1C19-4155-9FF0-13927DF3F286}" dt="2025-04-01T14:11:01.907" v="2505"/>
          <ac:inkMkLst>
            <pc:docMk/>
            <pc:sldMk cId="2036183430" sldId="339"/>
            <ac:inkMk id="104" creationId="{DD15EFD8-699E-D648-5094-7B9F7C92E98C}"/>
          </ac:inkMkLst>
        </pc:inkChg>
        <pc:inkChg chg="add del mod">
          <ac:chgData name="Félix Egan" userId="3799b83a-be0e-4691-8b39-e1dda4d04cc5" providerId="ADAL" clId="{962223E4-1C19-4155-9FF0-13927DF3F286}" dt="2025-04-01T14:11:01.904" v="2483"/>
          <ac:inkMkLst>
            <pc:docMk/>
            <pc:sldMk cId="2036183430" sldId="339"/>
            <ac:inkMk id="105" creationId="{A391407F-AB1F-1A04-736C-AAD11EB792B3}"/>
          </ac:inkMkLst>
        </pc:inkChg>
        <pc:inkChg chg="add del mod">
          <ac:chgData name="Félix Egan" userId="3799b83a-be0e-4691-8b39-e1dda4d04cc5" providerId="ADAL" clId="{962223E4-1C19-4155-9FF0-13927DF3F286}" dt="2025-04-01T14:11:01.902" v="2471"/>
          <ac:inkMkLst>
            <pc:docMk/>
            <pc:sldMk cId="2036183430" sldId="339"/>
            <ac:inkMk id="106" creationId="{D133A6EF-00B7-7BCD-C999-F652449888B7}"/>
          </ac:inkMkLst>
        </pc:inkChg>
        <pc:inkChg chg="add del mod">
          <ac:chgData name="Félix Egan" userId="3799b83a-be0e-4691-8b39-e1dda4d04cc5" providerId="ADAL" clId="{962223E4-1C19-4155-9FF0-13927DF3F286}" dt="2025-04-01T14:11:01.908" v="2511"/>
          <ac:inkMkLst>
            <pc:docMk/>
            <pc:sldMk cId="2036183430" sldId="339"/>
            <ac:inkMk id="107" creationId="{E1F9FD41-6DE7-57C6-E22D-B0A5C91BEFF8}"/>
          </ac:inkMkLst>
        </pc:inkChg>
        <pc:inkChg chg="add del mod">
          <ac:chgData name="Félix Egan" userId="3799b83a-be0e-4691-8b39-e1dda4d04cc5" providerId="ADAL" clId="{962223E4-1C19-4155-9FF0-13927DF3F286}" dt="2025-04-01T14:11:01.904" v="2482"/>
          <ac:inkMkLst>
            <pc:docMk/>
            <pc:sldMk cId="2036183430" sldId="339"/>
            <ac:inkMk id="108" creationId="{121881E6-CD64-73AB-803B-A0C3008BF8C7}"/>
          </ac:inkMkLst>
        </pc:inkChg>
        <pc:inkChg chg="add del mod">
          <ac:chgData name="Félix Egan" userId="3799b83a-be0e-4691-8b39-e1dda4d04cc5" providerId="ADAL" clId="{962223E4-1C19-4155-9FF0-13927DF3F286}" dt="2025-04-01T14:11:01.905" v="2493"/>
          <ac:inkMkLst>
            <pc:docMk/>
            <pc:sldMk cId="2036183430" sldId="339"/>
            <ac:inkMk id="109" creationId="{0DFD3CA9-F304-B73F-FF2E-852E4036545F}"/>
          </ac:inkMkLst>
        </pc:inkChg>
        <pc:inkChg chg="add del mod">
          <ac:chgData name="Félix Egan" userId="3799b83a-be0e-4691-8b39-e1dda4d04cc5" providerId="ADAL" clId="{962223E4-1C19-4155-9FF0-13927DF3F286}" dt="2025-04-01T14:11:01.905" v="2494"/>
          <ac:inkMkLst>
            <pc:docMk/>
            <pc:sldMk cId="2036183430" sldId="339"/>
            <ac:inkMk id="111" creationId="{00F2FF35-1731-ABC4-879F-91DA091EE546}"/>
          </ac:inkMkLst>
        </pc:inkChg>
        <pc:inkChg chg="add del mod">
          <ac:chgData name="Félix Egan" userId="3799b83a-be0e-4691-8b39-e1dda4d04cc5" providerId="ADAL" clId="{962223E4-1C19-4155-9FF0-13927DF3F286}" dt="2025-04-01T14:11:01.905" v="2490"/>
          <ac:inkMkLst>
            <pc:docMk/>
            <pc:sldMk cId="2036183430" sldId="339"/>
            <ac:inkMk id="112" creationId="{C5928835-A70A-F1F2-9C70-82D6ED2E358B}"/>
          </ac:inkMkLst>
        </pc:inkChg>
        <pc:inkChg chg="add del">
          <ac:chgData name="Félix Egan" userId="3799b83a-be0e-4691-8b39-e1dda4d04cc5" providerId="ADAL" clId="{962223E4-1C19-4155-9FF0-13927DF3F286}" dt="2025-04-01T14:11:01.902" v="2474"/>
          <ac:inkMkLst>
            <pc:docMk/>
            <pc:sldMk cId="2036183430" sldId="339"/>
            <ac:inkMk id="113" creationId="{0F08B38B-8D93-5193-CC6B-1216271C7E43}"/>
          </ac:inkMkLst>
        </pc:inkChg>
        <pc:inkChg chg="add del mod">
          <ac:chgData name="Félix Egan" userId="3799b83a-be0e-4691-8b39-e1dda4d04cc5" providerId="ADAL" clId="{962223E4-1C19-4155-9FF0-13927DF3F286}" dt="2025-04-01T14:11:01.905" v="2500"/>
          <ac:inkMkLst>
            <pc:docMk/>
            <pc:sldMk cId="2036183430" sldId="339"/>
            <ac:inkMk id="114" creationId="{2C3C7D93-3A79-87E0-A0D4-FB9EDFA499F4}"/>
          </ac:inkMkLst>
        </pc:inkChg>
        <pc:inkChg chg="add del mod">
          <ac:chgData name="Félix Egan" userId="3799b83a-be0e-4691-8b39-e1dda4d04cc5" providerId="ADAL" clId="{962223E4-1C19-4155-9FF0-13927DF3F286}" dt="2025-04-01T14:11:01.905" v="2487"/>
          <ac:inkMkLst>
            <pc:docMk/>
            <pc:sldMk cId="2036183430" sldId="339"/>
            <ac:inkMk id="115" creationId="{FC8835CB-CC79-F58D-C1A7-5C5F70452FD5}"/>
          </ac:inkMkLst>
        </pc:inkChg>
        <pc:inkChg chg="add del mod">
          <ac:chgData name="Félix Egan" userId="3799b83a-be0e-4691-8b39-e1dda4d04cc5" providerId="ADAL" clId="{962223E4-1C19-4155-9FF0-13927DF3F286}" dt="2025-04-01T14:11:01.905" v="2491"/>
          <ac:inkMkLst>
            <pc:docMk/>
            <pc:sldMk cId="2036183430" sldId="339"/>
            <ac:inkMk id="116" creationId="{1E34459B-CCC4-F191-B367-40AF955AC173}"/>
          </ac:inkMkLst>
        </pc:inkChg>
        <pc:inkChg chg="add del mod">
          <ac:chgData name="Félix Egan" userId="3799b83a-be0e-4691-8b39-e1dda4d04cc5" providerId="ADAL" clId="{962223E4-1C19-4155-9FF0-13927DF3F286}" dt="2025-04-01T14:11:01.905" v="2498"/>
          <ac:inkMkLst>
            <pc:docMk/>
            <pc:sldMk cId="2036183430" sldId="339"/>
            <ac:inkMk id="117" creationId="{4ADAD889-EE0F-BCB8-98DF-B8688F227F2B}"/>
          </ac:inkMkLst>
        </pc:inkChg>
        <pc:inkChg chg="add del mod">
          <ac:chgData name="Félix Egan" userId="3799b83a-be0e-4691-8b39-e1dda4d04cc5" providerId="ADAL" clId="{962223E4-1C19-4155-9FF0-13927DF3F286}" dt="2025-04-01T14:11:01.905" v="2497"/>
          <ac:inkMkLst>
            <pc:docMk/>
            <pc:sldMk cId="2036183430" sldId="339"/>
            <ac:inkMk id="118" creationId="{17F26806-F06C-DDA8-1149-EC1A67D6BDDF}"/>
          </ac:inkMkLst>
        </pc:inkChg>
        <pc:inkChg chg="add del mod">
          <ac:chgData name="Félix Egan" userId="3799b83a-be0e-4691-8b39-e1dda4d04cc5" providerId="ADAL" clId="{962223E4-1C19-4155-9FF0-13927DF3F286}" dt="2025-04-01T14:11:01.907" v="2510"/>
          <ac:inkMkLst>
            <pc:docMk/>
            <pc:sldMk cId="2036183430" sldId="339"/>
            <ac:inkMk id="119" creationId="{68222800-D47E-08A9-0F0F-7C26EC4EF7FA}"/>
          </ac:inkMkLst>
        </pc:inkChg>
        <pc:inkChg chg="add del mod">
          <ac:chgData name="Félix Egan" userId="3799b83a-be0e-4691-8b39-e1dda4d04cc5" providerId="ADAL" clId="{962223E4-1C19-4155-9FF0-13927DF3F286}" dt="2025-04-01T14:11:01.908" v="2512"/>
          <ac:inkMkLst>
            <pc:docMk/>
            <pc:sldMk cId="2036183430" sldId="339"/>
            <ac:inkMk id="120" creationId="{4A8E0E6F-1AC3-E745-F411-57F99DA6A05A}"/>
          </ac:inkMkLst>
        </pc:inkChg>
        <pc:inkChg chg="add del mod">
          <ac:chgData name="Félix Egan" userId="3799b83a-be0e-4691-8b39-e1dda4d04cc5" providerId="ADAL" clId="{962223E4-1C19-4155-9FF0-13927DF3F286}" dt="2025-04-01T14:11:01.902" v="2476"/>
          <ac:inkMkLst>
            <pc:docMk/>
            <pc:sldMk cId="2036183430" sldId="339"/>
            <ac:inkMk id="121" creationId="{6AB6F77E-6F5B-FF92-7EF1-6953E0B4617F}"/>
          </ac:inkMkLst>
        </pc:inkChg>
        <pc:inkChg chg="add del mod">
          <ac:chgData name="Félix Egan" userId="3799b83a-be0e-4691-8b39-e1dda4d04cc5" providerId="ADAL" clId="{962223E4-1C19-4155-9FF0-13927DF3F286}" dt="2025-04-01T14:11:01.904" v="2477"/>
          <ac:inkMkLst>
            <pc:docMk/>
            <pc:sldMk cId="2036183430" sldId="339"/>
            <ac:inkMk id="122" creationId="{90A75ADB-ABE2-50DC-3A9C-93955B15F8EB}"/>
          </ac:inkMkLst>
        </pc:inkChg>
        <pc:inkChg chg="add del mod">
          <ac:chgData name="Félix Egan" userId="3799b83a-be0e-4691-8b39-e1dda4d04cc5" providerId="ADAL" clId="{962223E4-1C19-4155-9FF0-13927DF3F286}" dt="2025-04-01T14:11:01.904" v="2484"/>
          <ac:inkMkLst>
            <pc:docMk/>
            <pc:sldMk cId="2036183430" sldId="339"/>
            <ac:inkMk id="123" creationId="{BEBFA6CB-55C9-0BAB-F116-03DD4E8DDF2B}"/>
          </ac:inkMkLst>
        </pc:inkChg>
        <pc:inkChg chg="add del mod">
          <ac:chgData name="Félix Egan" userId="3799b83a-be0e-4691-8b39-e1dda4d04cc5" providerId="ADAL" clId="{962223E4-1C19-4155-9FF0-13927DF3F286}" dt="2025-04-01T14:11:01.905" v="2495"/>
          <ac:inkMkLst>
            <pc:docMk/>
            <pc:sldMk cId="2036183430" sldId="339"/>
            <ac:inkMk id="124" creationId="{F0822589-A942-C9A3-4AA2-517386606119}"/>
          </ac:inkMkLst>
        </pc:inkChg>
        <pc:inkChg chg="add del mod">
          <ac:chgData name="Félix Egan" userId="3799b83a-be0e-4691-8b39-e1dda4d04cc5" providerId="ADAL" clId="{962223E4-1C19-4155-9FF0-13927DF3F286}" dt="2025-04-01T14:11:01.907" v="2507"/>
          <ac:inkMkLst>
            <pc:docMk/>
            <pc:sldMk cId="2036183430" sldId="339"/>
            <ac:inkMk id="125" creationId="{E4573084-E3D1-57BE-72DE-3DEAFE3A026C}"/>
          </ac:inkMkLst>
        </pc:inkChg>
        <pc:inkChg chg="add del">
          <ac:chgData name="Félix Egan" userId="3799b83a-be0e-4691-8b39-e1dda4d04cc5" providerId="ADAL" clId="{962223E4-1C19-4155-9FF0-13927DF3F286}" dt="2025-04-01T14:11:01.902" v="2472"/>
          <ac:inkMkLst>
            <pc:docMk/>
            <pc:sldMk cId="2036183430" sldId="339"/>
            <ac:inkMk id="126" creationId="{CD314CEC-8909-6617-937A-C7CA7078FE89}"/>
          </ac:inkMkLst>
        </pc:inkChg>
        <pc:inkChg chg="add del mod">
          <ac:chgData name="Félix Egan" userId="3799b83a-be0e-4691-8b39-e1dda4d04cc5" providerId="ADAL" clId="{962223E4-1C19-4155-9FF0-13927DF3F286}" dt="2025-04-01T14:11:01.907" v="2509"/>
          <ac:inkMkLst>
            <pc:docMk/>
            <pc:sldMk cId="2036183430" sldId="339"/>
            <ac:inkMk id="127" creationId="{28CBF466-6E05-6163-E255-4F3FB9B1A57D}"/>
          </ac:inkMkLst>
        </pc:inkChg>
        <pc:inkChg chg="add del mod">
          <ac:chgData name="Félix Egan" userId="3799b83a-be0e-4691-8b39-e1dda4d04cc5" providerId="ADAL" clId="{962223E4-1C19-4155-9FF0-13927DF3F286}" dt="2025-04-01T14:11:01.908" v="2517"/>
          <ac:inkMkLst>
            <pc:docMk/>
            <pc:sldMk cId="2036183430" sldId="339"/>
            <ac:inkMk id="128" creationId="{376DF7DF-64C7-DCDF-2F88-9A97A7FA66B0}"/>
          </ac:inkMkLst>
        </pc:inkChg>
        <pc:inkChg chg="add del mod">
          <ac:chgData name="Félix Egan" userId="3799b83a-be0e-4691-8b39-e1dda4d04cc5" providerId="ADAL" clId="{962223E4-1C19-4155-9FF0-13927DF3F286}" dt="2025-04-01T14:11:01.902" v="2468"/>
          <ac:inkMkLst>
            <pc:docMk/>
            <pc:sldMk cId="2036183430" sldId="339"/>
            <ac:inkMk id="129" creationId="{97130765-FEC6-7324-8073-3CBA1567ABD8}"/>
          </ac:inkMkLst>
        </pc:inkChg>
        <pc:inkChg chg="add del mod">
          <ac:chgData name="Félix Egan" userId="3799b83a-be0e-4691-8b39-e1dda4d04cc5" providerId="ADAL" clId="{962223E4-1C19-4155-9FF0-13927DF3F286}" dt="2025-04-01T14:11:01.908" v="2528"/>
          <ac:inkMkLst>
            <pc:docMk/>
            <pc:sldMk cId="2036183430" sldId="339"/>
            <ac:inkMk id="130" creationId="{1056E78F-2576-7A29-96E8-C955F6C8AE9F}"/>
          </ac:inkMkLst>
        </pc:inkChg>
        <pc:inkChg chg="add del mod">
          <ac:chgData name="Félix Egan" userId="3799b83a-be0e-4691-8b39-e1dda4d04cc5" providerId="ADAL" clId="{962223E4-1C19-4155-9FF0-13927DF3F286}" dt="2025-04-01T14:11:01.908" v="2530"/>
          <ac:inkMkLst>
            <pc:docMk/>
            <pc:sldMk cId="2036183430" sldId="339"/>
            <ac:inkMk id="131" creationId="{CC32A504-18B0-2667-981A-D6D05D332AE0}"/>
          </ac:inkMkLst>
        </pc:inkChg>
        <pc:inkChg chg="add del mod">
          <ac:chgData name="Félix Egan" userId="3799b83a-be0e-4691-8b39-e1dda4d04cc5" providerId="ADAL" clId="{962223E4-1C19-4155-9FF0-13927DF3F286}" dt="2025-04-01T14:11:01.908" v="2519"/>
          <ac:inkMkLst>
            <pc:docMk/>
            <pc:sldMk cId="2036183430" sldId="339"/>
            <ac:inkMk id="132" creationId="{33CA0F4E-5E11-8E25-5F7F-CE6254C60A65}"/>
          </ac:inkMkLst>
        </pc:inkChg>
        <pc:inkChg chg="add del mod">
          <ac:chgData name="Félix Egan" userId="3799b83a-be0e-4691-8b39-e1dda4d04cc5" providerId="ADAL" clId="{962223E4-1C19-4155-9FF0-13927DF3F286}" dt="2025-04-01T14:11:01.900" v="2466"/>
          <ac:inkMkLst>
            <pc:docMk/>
            <pc:sldMk cId="2036183430" sldId="339"/>
            <ac:inkMk id="133" creationId="{319BBBFC-09C7-6914-1552-E88BAB855834}"/>
          </ac:inkMkLst>
        </pc:inkChg>
        <pc:inkChg chg="add del mod">
          <ac:chgData name="Félix Egan" userId="3799b83a-be0e-4691-8b39-e1dda4d04cc5" providerId="ADAL" clId="{962223E4-1C19-4155-9FF0-13927DF3F286}" dt="2025-04-01T14:11:01.908" v="2529"/>
          <ac:inkMkLst>
            <pc:docMk/>
            <pc:sldMk cId="2036183430" sldId="339"/>
            <ac:inkMk id="134" creationId="{44E90891-2D86-C80B-0346-68AD86FFEECE}"/>
          </ac:inkMkLst>
        </pc:inkChg>
        <pc:inkChg chg="add del mod">
          <ac:chgData name="Félix Egan" userId="3799b83a-be0e-4691-8b39-e1dda4d04cc5" providerId="ADAL" clId="{962223E4-1C19-4155-9FF0-13927DF3F286}" dt="2025-04-01T14:11:01.904" v="2479"/>
          <ac:inkMkLst>
            <pc:docMk/>
            <pc:sldMk cId="2036183430" sldId="339"/>
            <ac:inkMk id="135" creationId="{1BCCF6DA-D44A-2386-6A0C-FE2ED70B118F}"/>
          </ac:inkMkLst>
        </pc:inkChg>
        <pc:inkChg chg="add del mod">
          <ac:chgData name="Félix Egan" userId="3799b83a-be0e-4691-8b39-e1dda4d04cc5" providerId="ADAL" clId="{962223E4-1C19-4155-9FF0-13927DF3F286}" dt="2025-04-01T14:11:01.904" v="2481"/>
          <ac:inkMkLst>
            <pc:docMk/>
            <pc:sldMk cId="2036183430" sldId="339"/>
            <ac:inkMk id="136" creationId="{7C1B0496-7711-9529-AFEB-FD92A77D0A32}"/>
          </ac:inkMkLst>
        </pc:inkChg>
        <pc:inkChg chg="add del mod">
          <ac:chgData name="Félix Egan" userId="3799b83a-be0e-4691-8b39-e1dda4d04cc5" providerId="ADAL" clId="{962223E4-1C19-4155-9FF0-13927DF3F286}" dt="2025-04-01T14:11:01.908" v="2518"/>
          <ac:inkMkLst>
            <pc:docMk/>
            <pc:sldMk cId="2036183430" sldId="339"/>
            <ac:inkMk id="137" creationId="{03ECF6C0-2F17-CAE2-5AFB-20C72895838D}"/>
          </ac:inkMkLst>
        </pc:inkChg>
        <pc:inkChg chg="add del mod">
          <ac:chgData name="Félix Egan" userId="3799b83a-be0e-4691-8b39-e1dda4d04cc5" providerId="ADAL" clId="{962223E4-1C19-4155-9FF0-13927DF3F286}" dt="2025-04-01T14:11:01.904" v="2480"/>
          <ac:inkMkLst>
            <pc:docMk/>
            <pc:sldMk cId="2036183430" sldId="339"/>
            <ac:inkMk id="138" creationId="{E6BA2ACE-E229-1E4C-DFDF-06473784146B}"/>
          </ac:inkMkLst>
        </pc:inkChg>
        <pc:inkChg chg="add del mod">
          <ac:chgData name="Félix Egan" userId="3799b83a-be0e-4691-8b39-e1dda4d04cc5" providerId="ADAL" clId="{962223E4-1C19-4155-9FF0-13927DF3F286}" dt="2025-04-01T14:11:01.902" v="2467"/>
          <ac:inkMkLst>
            <pc:docMk/>
            <pc:sldMk cId="2036183430" sldId="339"/>
            <ac:inkMk id="139" creationId="{BBC22904-1EBF-B282-161C-AD9323407003}"/>
          </ac:inkMkLst>
        </pc:inkChg>
        <pc:inkChg chg="add del mod">
          <ac:chgData name="Félix Egan" userId="3799b83a-be0e-4691-8b39-e1dda4d04cc5" providerId="ADAL" clId="{962223E4-1C19-4155-9FF0-13927DF3F286}" dt="2025-04-01T14:11:01.908" v="2520"/>
          <ac:inkMkLst>
            <pc:docMk/>
            <pc:sldMk cId="2036183430" sldId="339"/>
            <ac:inkMk id="140" creationId="{5F375D08-1557-D131-1DD1-04BA84EA661A}"/>
          </ac:inkMkLst>
        </pc:inkChg>
        <pc:inkChg chg="add del mod">
          <ac:chgData name="Félix Egan" userId="3799b83a-be0e-4691-8b39-e1dda4d04cc5" providerId="ADAL" clId="{962223E4-1C19-4155-9FF0-13927DF3F286}" dt="2025-04-01T14:11:01.908" v="2527"/>
          <ac:inkMkLst>
            <pc:docMk/>
            <pc:sldMk cId="2036183430" sldId="339"/>
            <ac:inkMk id="141" creationId="{78863EF9-2DF9-2340-EC6E-CE9BD224B8E6}"/>
          </ac:inkMkLst>
        </pc:inkChg>
        <pc:inkChg chg="add del mod">
          <ac:chgData name="Félix Egan" userId="3799b83a-be0e-4691-8b39-e1dda4d04cc5" providerId="ADAL" clId="{962223E4-1C19-4155-9FF0-13927DF3F286}" dt="2025-04-01T14:11:01.900" v="2465"/>
          <ac:inkMkLst>
            <pc:docMk/>
            <pc:sldMk cId="2036183430" sldId="339"/>
            <ac:inkMk id="142" creationId="{3AD7E578-20FD-950D-4E8A-6B69725526EA}"/>
          </ac:inkMkLst>
        </pc:inkChg>
        <pc:inkChg chg="add del mod">
          <ac:chgData name="Félix Egan" userId="3799b83a-be0e-4691-8b39-e1dda4d04cc5" providerId="ADAL" clId="{962223E4-1C19-4155-9FF0-13927DF3F286}" dt="2025-04-01T14:11:01.904" v="2478"/>
          <ac:inkMkLst>
            <pc:docMk/>
            <pc:sldMk cId="2036183430" sldId="339"/>
            <ac:inkMk id="147" creationId="{AF10C0D3-9454-0906-D91C-CE244A102A8E}"/>
          </ac:inkMkLst>
        </pc:inkChg>
        <pc:inkChg chg="add del mod">
          <ac:chgData name="Félix Egan" userId="3799b83a-be0e-4691-8b39-e1dda4d04cc5" providerId="ADAL" clId="{962223E4-1C19-4155-9FF0-13927DF3F286}" dt="2025-04-01T14:11:01.908" v="2514"/>
          <ac:inkMkLst>
            <pc:docMk/>
            <pc:sldMk cId="2036183430" sldId="339"/>
            <ac:inkMk id="148" creationId="{B5DD7AC4-A8C3-8114-A1D0-D552140C65AB}"/>
          </ac:inkMkLst>
        </pc:inkChg>
        <pc:inkChg chg="add del mod">
          <ac:chgData name="Félix Egan" userId="3799b83a-be0e-4691-8b39-e1dda4d04cc5" providerId="ADAL" clId="{962223E4-1C19-4155-9FF0-13927DF3F286}" dt="2025-04-01T14:11:01.900" v="2459"/>
          <ac:inkMkLst>
            <pc:docMk/>
            <pc:sldMk cId="2036183430" sldId="339"/>
            <ac:inkMk id="149" creationId="{0D396AA8-D927-6AF3-1628-218F5D636E60}"/>
          </ac:inkMkLst>
        </pc:inkChg>
        <pc:inkChg chg="add del mod">
          <ac:chgData name="Félix Egan" userId="3799b83a-be0e-4691-8b39-e1dda4d04cc5" providerId="ADAL" clId="{962223E4-1C19-4155-9FF0-13927DF3F286}" dt="2025-04-01T14:11:01.908" v="2525"/>
          <ac:inkMkLst>
            <pc:docMk/>
            <pc:sldMk cId="2036183430" sldId="339"/>
            <ac:inkMk id="151" creationId="{08FE3E19-274D-1CCE-5165-0789A3F672E8}"/>
          </ac:inkMkLst>
        </pc:inkChg>
        <pc:inkChg chg="add del mod">
          <ac:chgData name="Félix Egan" userId="3799b83a-be0e-4691-8b39-e1dda4d04cc5" providerId="ADAL" clId="{962223E4-1C19-4155-9FF0-13927DF3F286}" dt="2025-04-01T14:11:01.908" v="2513"/>
          <ac:inkMkLst>
            <pc:docMk/>
            <pc:sldMk cId="2036183430" sldId="339"/>
            <ac:inkMk id="152" creationId="{40618B26-DCDA-8D7D-5E70-9C16313AD51B}"/>
          </ac:inkMkLst>
        </pc:inkChg>
        <pc:inkChg chg="add del mod">
          <ac:chgData name="Félix Egan" userId="3799b83a-be0e-4691-8b39-e1dda4d04cc5" providerId="ADAL" clId="{962223E4-1C19-4155-9FF0-13927DF3F286}" dt="2025-04-01T14:11:01.908" v="2523"/>
          <ac:inkMkLst>
            <pc:docMk/>
            <pc:sldMk cId="2036183430" sldId="339"/>
            <ac:inkMk id="153" creationId="{E286C30F-F3CA-40D5-EDED-B0AEE90DB242}"/>
          </ac:inkMkLst>
        </pc:inkChg>
        <pc:inkChg chg="add del mod">
          <ac:chgData name="Félix Egan" userId="3799b83a-be0e-4691-8b39-e1dda4d04cc5" providerId="ADAL" clId="{962223E4-1C19-4155-9FF0-13927DF3F286}" dt="2025-04-01T14:11:01.907" v="2502"/>
          <ac:inkMkLst>
            <pc:docMk/>
            <pc:sldMk cId="2036183430" sldId="339"/>
            <ac:inkMk id="154" creationId="{68BE54A3-2445-60F3-FD06-7C9ED6329855}"/>
          </ac:inkMkLst>
        </pc:inkChg>
        <pc:inkChg chg="add del mod">
          <ac:chgData name="Félix Egan" userId="3799b83a-be0e-4691-8b39-e1dda4d04cc5" providerId="ADAL" clId="{962223E4-1C19-4155-9FF0-13927DF3F286}" dt="2025-04-01T14:11:01.907" v="2504"/>
          <ac:inkMkLst>
            <pc:docMk/>
            <pc:sldMk cId="2036183430" sldId="339"/>
            <ac:inkMk id="155" creationId="{8EE95250-1ED8-138C-E24E-96097B836151}"/>
          </ac:inkMkLst>
        </pc:inkChg>
        <pc:inkChg chg="add del mod">
          <ac:chgData name="Félix Egan" userId="3799b83a-be0e-4691-8b39-e1dda4d04cc5" providerId="ADAL" clId="{962223E4-1C19-4155-9FF0-13927DF3F286}" dt="2025-04-01T14:11:01.908" v="2516"/>
          <ac:inkMkLst>
            <pc:docMk/>
            <pc:sldMk cId="2036183430" sldId="339"/>
            <ac:inkMk id="156" creationId="{CC653BE8-C140-D59F-C4D1-ED1A64D26203}"/>
          </ac:inkMkLst>
        </pc:inkChg>
        <pc:inkChg chg="add">
          <ac:chgData name="Félix Egan" userId="3799b83a-be0e-4691-8b39-e1dda4d04cc5" providerId="ADAL" clId="{962223E4-1C19-4155-9FF0-13927DF3F286}" dt="2025-04-01T13:53:54.545" v="1824" actId="9405"/>
          <ac:inkMkLst>
            <pc:docMk/>
            <pc:sldMk cId="2036183430" sldId="339"/>
            <ac:inkMk id="157" creationId="{36BAF9E0-4E83-F8FF-BB8A-3D74DC1D2A57}"/>
          </ac:inkMkLst>
        </pc:inkChg>
        <pc:inkChg chg="add del mod">
          <ac:chgData name="Félix Egan" userId="3799b83a-be0e-4691-8b39-e1dda4d04cc5" providerId="ADAL" clId="{962223E4-1C19-4155-9FF0-13927DF3F286}" dt="2025-04-01T14:11:01.908" v="2522"/>
          <ac:inkMkLst>
            <pc:docMk/>
            <pc:sldMk cId="2036183430" sldId="339"/>
            <ac:inkMk id="158" creationId="{4B9AC352-5D25-9097-2905-5DA79E2DE9DC}"/>
          </ac:inkMkLst>
        </pc:inkChg>
        <pc:inkChg chg="add">
          <ac:chgData name="Félix Egan" userId="3799b83a-be0e-4691-8b39-e1dda4d04cc5" providerId="ADAL" clId="{962223E4-1C19-4155-9FF0-13927DF3F286}" dt="2025-04-01T13:53:54.947" v="1826" actId="9405"/>
          <ac:inkMkLst>
            <pc:docMk/>
            <pc:sldMk cId="2036183430" sldId="339"/>
            <ac:inkMk id="159" creationId="{E3B29517-44AC-C4B3-645C-19AB993EEEA9}"/>
          </ac:inkMkLst>
        </pc:inkChg>
        <pc:inkChg chg="add">
          <ac:chgData name="Félix Egan" userId="3799b83a-be0e-4691-8b39-e1dda4d04cc5" providerId="ADAL" clId="{962223E4-1C19-4155-9FF0-13927DF3F286}" dt="2025-04-01T13:53:55.321" v="1827" actId="9405"/>
          <ac:inkMkLst>
            <pc:docMk/>
            <pc:sldMk cId="2036183430" sldId="339"/>
            <ac:inkMk id="160" creationId="{AA3B1534-689E-C810-EF4A-11E6DF466E2C}"/>
          </ac:inkMkLst>
        </pc:inkChg>
        <pc:inkChg chg="add del mod">
          <ac:chgData name="Félix Egan" userId="3799b83a-be0e-4691-8b39-e1dda4d04cc5" providerId="ADAL" clId="{962223E4-1C19-4155-9FF0-13927DF3F286}" dt="2025-04-01T14:11:01.907" v="2503"/>
          <ac:inkMkLst>
            <pc:docMk/>
            <pc:sldMk cId="2036183430" sldId="339"/>
            <ac:inkMk id="161" creationId="{BCA2FCA2-74A1-93A6-E4CC-CF70BAFAB247}"/>
          </ac:inkMkLst>
        </pc:inkChg>
        <pc:inkChg chg="add del mod">
          <ac:chgData name="Félix Egan" userId="3799b83a-be0e-4691-8b39-e1dda4d04cc5" providerId="ADAL" clId="{962223E4-1C19-4155-9FF0-13927DF3F286}" dt="2025-04-01T14:11:01.908" v="2524"/>
          <ac:inkMkLst>
            <pc:docMk/>
            <pc:sldMk cId="2036183430" sldId="339"/>
            <ac:inkMk id="162" creationId="{E0CC7BFC-D8CE-3A31-F7A0-8948431E447C}"/>
          </ac:inkMkLst>
        </pc:inkChg>
        <pc:inkChg chg="add del mod">
          <ac:chgData name="Félix Egan" userId="3799b83a-be0e-4691-8b39-e1dda4d04cc5" providerId="ADAL" clId="{962223E4-1C19-4155-9FF0-13927DF3F286}" dt="2025-04-01T14:11:01.900" v="2461"/>
          <ac:inkMkLst>
            <pc:docMk/>
            <pc:sldMk cId="2036183430" sldId="339"/>
            <ac:inkMk id="163" creationId="{45BA4A5F-F1E2-E736-B7E1-2F98F853F5DB}"/>
          </ac:inkMkLst>
        </pc:inkChg>
        <pc:inkChg chg="add del mod">
          <ac:chgData name="Félix Egan" userId="3799b83a-be0e-4691-8b39-e1dda4d04cc5" providerId="ADAL" clId="{962223E4-1C19-4155-9FF0-13927DF3F286}" dt="2025-04-01T14:11:01.908" v="2515"/>
          <ac:inkMkLst>
            <pc:docMk/>
            <pc:sldMk cId="2036183430" sldId="339"/>
            <ac:inkMk id="164" creationId="{180C1F15-369F-4D62-EC20-39B05BAB0FED}"/>
          </ac:inkMkLst>
        </pc:inkChg>
        <pc:inkChg chg="add del mod">
          <ac:chgData name="Félix Egan" userId="3799b83a-be0e-4691-8b39-e1dda4d04cc5" providerId="ADAL" clId="{962223E4-1C19-4155-9FF0-13927DF3F286}" dt="2025-04-01T14:11:01.908" v="2521"/>
          <ac:inkMkLst>
            <pc:docMk/>
            <pc:sldMk cId="2036183430" sldId="339"/>
            <ac:inkMk id="165" creationId="{F44EF4CE-1C35-41AE-F6BE-81C3F9B19F38}"/>
          </ac:inkMkLst>
        </pc:inkChg>
        <pc:inkChg chg="add del mod">
          <ac:chgData name="Félix Egan" userId="3799b83a-be0e-4691-8b39-e1dda4d04cc5" providerId="ADAL" clId="{962223E4-1C19-4155-9FF0-13927DF3F286}" dt="2025-04-01T14:11:01.905" v="2492"/>
          <ac:inkMkLst>
            <pc:docMk/>
            <pc:sldMk cId="2036183430" sldId="339"/>
            <ac:inkMk id="166" creationId="{3AE3F41B-E6E2-E84A-CF4C-C3257B3FB5FD}"/>
          </ac:inkMkLst>
        </pc:inkChg>
        <pc:inkChg chg="add">
          <ac:chgData name="Félix Egan" userId="3799b83a-be0e-4691-8b39-e1dda4d04cc5" providerId="ADAL" clId="{962223E4-1C19-4155-9FF0-13927DF3F286}" dt="2025-04-01T13:54:20.989" v="1835" actId="9405"/>
          <ac:inkMkLst>
            <pc:docMk/>
            <pc:sldMk cId="2036183430" sldId="339"/>
            <ac:inkMk id="168" creationId="{257D506B-C4FD-C548-8B9A-509B02E29F89}"/>
          </ac:inkMkLst>
        </pc:inkChg>
        <pc:inkChg chg="add">
          <ac:chgData name="Félix Egan" userId="3799b83a-be0e-4691-8b39-e1dda4d04cc5" providerId="ADAL" clId="{962223E4-1C19-4155-9FF0-13927DF3F286}" dt="2025-04-01T13:54:21.996" v="1836" actId="9405"/>
          <ac:inkMkLst>
            <pc:docMk/>
            <pc:sldMk cId="2036183430" sldId="339"/>
            <ac:inkMk id="169" creationId="{01E4A689-D1A2-DF2D-4E1D-BEE98D69C5B9}"/>
          </ac:inkMkLst>
        </pc:inkChg>
        <pc:inkChg chg="add del">
          <ac:chgData name="Félix Egan" userId="3799b83a-be0e-4691-8b39-e1dda4d04cc5" providerId="ADAL" clId="{962223E4-1C19-4155-9FF0-13927DF3F286}" dt="2025-04-01T13:54:36.636" v="1841"/>
          <ac:inkMkLst>
            <pc:docMk/>
            <pc:sldMk cId="2036183430" sldId="339"/>
            <ac:inkMk id="170" creationId="{C95B74C6-73C2-94BA-0FED-87A4FB61AD20}"/>
          </ac:inkMkLst>
        </pc:inkChg>
        <pc:inkChg chg="add del">
          <ac:chgData name="Félix Egan" userId="3799b83a-be0e-4691-8b39-e1dda4d04cc5" providerId="ADAL" clId="{962223E4-1C19-4155-9FF0-13927DF3F286}" dt="2025-04-01T13:54:36.635" v="1840"/>
          <ac:inkMkLst>
            <pc:docMk/>
            <pc:sldMk cId="2036183430" sldId="339"/>
            <ac:inkMk id="171" creationId="{7F9A5B09-5F97-FE49-2846-DA9A2F57C9BC}"/>
          </ac:inkMkLst>
        </pc:inkChg>
        <pc:inkChg chg="add del">
          <ac:chgData name="Félix Egan" userId="3799b83a-be0e-4691-8b39-e1dda4d04cc5" providerId="ADAL" clId="{962223E4-1C19-4155-9FF0-13927DF3F286}" dt="2025-04-01T13:54:36.638" v="1842"/>
          <ac:inkMkLst>
            <pc:docMk/>
            <pc:sldMk cId="2036183430" sldId="339"/>
            <ac:inkMk id="172" creationId="{FCCAEE8E-3D61-6A3F-80A6-7DCE87FFD8FF}"/>
          </ac:inkMkLst>
        </pc:inkChg>
        <pc:inkChg chg="add del mod">
          <ac:chgData name="Félix Egan" userId="3799b83a-be0e-4691-8b39-e1dda4d04cc5" providerId="ADAL" clId="{962223E4-1C19-4155-9FF0-13927DF3F286}" dt="2025-04-01T13:54:55.376" v="1903"/>
          <ac:inkMkLst>
            <pc:docMk/>
            <pc:sldMk cId="2036183430" sldId="339"/>
            <ac:inkMk id="173" creationId="{F0C30E2B-FE47-1C57-49D1-2543EBB4A899}"/>
          </ac:inkMkLst>
        </pc:inkChg>
        <pc:inkChg chg="add del mod">
          <ac:chgData name="Félix Egan" userId="3799b83a-be0e-4691-8b39-e1dda4d04cc5" providerId="ADAL" clId="{962223E4-1C19-4155-9FF0-13927DF3F286}" dt="2025-04-01T13:54:55.376" v="1895"/>
          <ac:inkMkLst>
            <pc:docMk/>
            <pc:sldMk cId="2036183430" sldId="339"/>
            <ac:inkMk id="174" creationId="{F208CB32-37FD-B829-461B-9830CA1CC84B}"/>
          </ac:inkMkLst>
        </pc:inkChg>
        <pc:inkChg chg="add del mod">
          <ac:chgData name="Félix Egan" userId="3799b83a-be0e-4691-8b39-e1dda4d04cc5" providerId="ADAL" clId="{962223E4-1C19-4155-9FF0-13927DF3F286}" dt="2025-04-01T13:54:55.376" v="1901"/>
          <ac:inkMkLst>
            <pc:docMk/>
            <pc:sldMk cId="2036183430" sldId="339"/>
            <ac:inkMk id="175" creationId="{B2CD3677-76B3-B255-164F-5EE840AA9066}"/>
          </ac:inkMkLst>
        </pc:inkChg>
        <pc:inkChg chg="add del mod">
          <ac:chgData name="Félix Egan" userId="3799b83a-be0e-4691-8b39-e1dda4d04cc5" providerId="ADAL" clId="{962223E4-1C19-4155-9FF0-13927DF3F286}" dt="2025-04-01T13:54:55.378" v="1906"/>
          <ac:inkMkLst>
            <pc:docMk/>
            <pc:sldMk cId="2036183430" sldId="339"/>
            <ac:inkMk id="176" creationId="{D69F760E-5CFF-6599-694D-AAB3B949F3A8}"/>
          </ac:inkMkLst>
        </pc:inkChg>
        <pc:inkChg chg="add del mod">
          <ac:chgData name="Félix Egan" userId="3799b83a-be0e-4691-8b39-e1dda4d04cc5" providerId="ADAL" clId="{962223E4-1C19-4155-9FF0-13927DF3F286}" dt="2025-04-01T13:54:55.376" v="1900"/>
          <ac:inkMkLst>
            <pc:docMk/>
            <pc:sldMk cId="2036183430" sldId="339"/>
            <ac:inkMk id="177" creationId="{1E54A70F-295D-BECE-BCAB-372D26A4224D}"/>
          </ac:inkMkLst>
        </pc:inkChg>
        <pc:inkChg chg="add del mod">
          <ac:chgData name="Félix Egan" userId="3799b83a-be0e-4691-8b39-e1dda4d04cc5" providerId="ADAL" clId="{962223E4-1C19-4155-9FF0-13927DF3F286}" dt="2025-04-01T13:54:55.376" v="1899"/>
          <ac:inkMkLst>
            <pc:docMk/>
            <pc:sldMk cId="2036183430" sldId="339"/>
            <ac:inkMk id="178" creationId="{1DB74E15-B9CC-FACA-52E6-6E90477D16B0}"/>
          </ac:inkMkLst>
        </pc:inkChg>
        <pc:inkChg chg="add del mod">
          <ac:chgData name="Félix Egan" userId="3799b83a-be0e-4691-8b39-e1dda4d04cc5" providerId="ADAL" clId="{962223E4-1C19-4155-9FF0-13927DF3F286}" dt="2025-04-01T13:54:55.378" v="1908"/>
          <ac:inkMkLst>
            <pc:docMk/>
            <pc:sldMk cId="2036183430" sldId="339"/>
            <ac:inkMk id="179" creationId="{AFFB9A27-4B98-45BC-1943-68F5AF953C5A}"/>
          </ac:inkMkLst>
        </pc:inkChg>
        <pc:inkChg chg="add del mod">
          <ac:chgData name="Félix Egan" userId="3799b83a-be0e-4691-8b39-e1dda4d04cc5" providerId="ADAL" clId="{962223E4-1C19-4155-9FF0-13927DF3F286}" dt="2025-04-01T13:54:55.374" v="1893"/>
          <ac:inkMkLst>
            <pc:docMk/>
            <pc:sldMk cId="2036183430" sldId="339"/>
            <ac:inkMk id="180" creationId="{EB15C579-C17C-4758-F224-F5858AA89FD1}"/>
          </ac:inkMkLst>
        </pc:inkChg>
        <pc:inkChg chg="add del mod">
          <ac:chgData name="Félix Egan" userId="3799b83a-be0e-4691-8b39-e1dda4d04cc5" providerId="ADAL" clId="{962223E4-1C19-4155-9FF0-13927DF3F286}" dt="2025-04-01T13:54:55.376" v="1896"/>
          <ac:inkMkLst>
            <pc:docMk/>
            <pc:sldMk cId="2036183430" sldId="339"/>
            <ac:inkMk id="181" creationId="{45ABFC34-ADBE-2B82-8315-E940C7E73E7D}"/>
          </ac:inkMkLst>
        </pc:inkChg>
        <pc:inkChg chg="add mod">
          <ac:chgData name="Félix Egan" userId="3799b83a-be0e-4691-8b39-e1dda4d04cc5" providerId="ADAL" clId="{962223E4-1C19-4155-9FF0-13927DF3F286}" dt="2025-04-01T13:54:42.997" v="1861"/>
          <ac:inkMkLst>
            <pc:docMk/>
            <pc:sldMk cId="2036183430" sldId="339"/>
            <ac:inkMk id="182" creationId="{A8F67420-0F4F-0D4E-2CEC-E12E5D4E89D4}"/>
          </ac:inkMkLst>
        </pc:inkChg>
        <pc:inkChg chg="add del mod">
          <ac:chgData name="Félix Egan" userId="3799b83a-be0e-4691-8b39-e1dda4d04cc5" providerId="ADAL" clId="{962223E4-1C19-4155-9FF0-13927DF3F286}" dt="2025-04-01T13:54:55.378" v="1909"/>
          <ac:inkMkLst>
            <pc:docMk/>
            <pc:sldMk cId="2036183430" sldId="339"/>
            <ac:inkMk id="183" creationId="{84758638-D8BB-16EA-1B45-D13F902CA1E5}"/>
          </ac:inkMkLst>
        </pc:inkChg>
        <pc:inkChg chg="add">
          <ac:chgData name="Félix Egan" userId="3799b83a-be0e-4691-8b39-e1dda4d04cc5" providerId="ADAL" clId="{962223E4-1C19-4155-9FF0-13927DF3F286}" dt="2025-04-01T13:54:40.372" v="1854" actId="9405"/>
          <ac:inkMkLst>
            <pc:docMk/>
            <pc:sldMk cId="2036183430" sldId="339"/>
            <ac:inkMk id="184" creationId="{B38C8CF5-C943-7C85-8981-6BE7B5C9FB41}"/>
          </ac:inkMkLst>
        </pc:inkChg>
        <pc:inkChg chg="add del mod">
          <ac:chgData name="Félix Egan" userId="3799b83a-be0e-4691-8b39-e1dda4d04cc5" providerId="ADAL" clId="{962223E4-1C19-4155-9FF0-13927DF3F286}" dt="2025-04-01T13:54:55.376" v="1902"/>
          <ac:inkMkLst>
            <pc:docMk/>
            <pc:sldMk cId="2036183430" sldId="339"/>
            <ac:inkMk id="185" creationId="{DE9E9035-3D3B-D47D-BBA0-01BB07729E37}"/>
          </ac:inkMkLst>
        </pc:inkChg>
        <pc:inkChg chg="add del mod">
          <ac:chgData name="Félix Egan" userId="3799b83a-be0e-4691-8b39-e1dda4d04cc5" providerId="ADAL" clId="{962223E4-1C19-4155-9FF0-13927DF3F286}" dt="2025-04-01T13:54:55.374" v="1894"/>
          <ac:inkMkLst>
            <pc:docMk/>
            <pc:sldMk cId="2036183430" sldId="339"/>
            <ac:inkMk id="186" creationId="{9F665648-70C6-CBE9-0015-79716CE023B5}"/>
          </ac:inkMkLst>
        </pc:inkChg>
        <pc:inkChg chg="add del mod">
          <ac:chgData name="Félix Egan" userId="3799b83a-be0e-4691-8b39-e1dda4d04cc5" providerId="ADAL" clId="{962223E4-1C19-4155-9FF0-13927DF3F286}" dt="2025-04-01T13:54:55.378" v="1905"/>
          <ac:inkMkLst>
            <pc:docMk/>
            <pc:sldMk cId="2036183430" sldId="339"/>
            <ac:inkMk id="187" creationId="{E125AB2C-93C0-098B-0473-C7CCDA85F5F9}"/>
          </ac:inkMkLst>
        </pc:inkChg>
        <pc:inkChg chg="add del mod">
          <ac:chgData name="Félix Egan" userId="3799b83a-be0e-4691-8b39-e1dda4d04cc5" providerId="ADAL" clId="{962223E4-1C19-4155-9FF0-13927DF3F286}" dt="2025-04-01T13:54:55.378" v="1904"/>
          <ac:inkMkLst>
            <pc:docMk/>
            <pc:sldMk cId="2036183430" sldId="339"/>
            <ac:inkMk id="188" creationId="{80F3ABD0-E531-3DB1-230E-C9212728112D}"/>
          </ac:inkMkLst>
        </pc:inkChg>
        <pc:inkChg chg="add del mod">
          <ac:chgData name="Félix Egan" userId="3799b83a-be0e-4691-8b39-e1dda4d04cc5" providerId="ADAL" clId="{962223E4-1C19-4155-9FF0-13927DF3F286}" dt="2025-04-01T13:54:55.376" v="1897"/>
          <ac:inkMkLst>
            <pc:docMk/>
            <pc:sldMk cId="2036183430" sldId="339"/>
            <ac:inkMk id="189" creationId="{E404E469-3D23-E3CC-9C4E-292A1A378799}"/>
          </ac:inkMkLst>
        </pc:inkChg>
        <pc:inkChg chg="add del mod">
          <ac:chgData name="Félix Egan" userId="3799b83a-be0e-4691-8b39-e1dda4d04cc5" providerId="ADAL" clId="{962223E4-1C19-4155-9FF0-13927DF3F286}" dt="2025-04-01T13:54:55.376" v="1898"/>
          <ac:inkMkLst>
            <pc:docMk/>
            <pc:sldMk cId="2036183430" sldId="339"/>
            <ac:inkMk id="190" creationId="{C15C8077-0C34-F3E8-82E0-D66C1F592F85}"/>
          </ac:inkMkLst>
        </pc:inkChg>
        <pc:inkChg chg="add del mod">
          <ac:chgData name="Félix Egan" userId="3799b83a-be0e-4691-8b39-e1dda4d04cc5" providerId="ADAL" clId="{962223E4-1C19-4155-9FF0-13927DF3F286}" dt="2025-04-01T13:54:55.378" v="1907"/>
          <ac:inkMkLst>
            <pc:docMk/>
            <pc:sldMk cId="2036183430" sldId="339"/>
            <ac:inkMk id="193" creationId="{AA5CDDBE-65A2-7372-31F8-99D3DA92EEA0}"/>
          </ac:inkMkLst>
        </pc:inkChg>
        <pc:inkChg chg="add del mod">
          <ac:chgData name="Félix Egan" userId="3799b83a-be0e-4691-8b39-e1dda4d04cc5" providerId="ADAL" clId="{962223E4-1C19-4155-9FF0-13927DF3F286}" dt="2025-04-01T13:54:55.374" v="1891"/>
          <ac:inkMkLst>
            <pc:docMk/>
            <pc:sldMk cId="2036183430" sldId="339"/>
            <ac:inkMk id="194" creationId="{8BF44C53-30B0-17EE-2C13-81BB3DAF8F51}"/>
          </ac:inkMkLst>
        </pc:inkChg>
        <pc:inkChg chg="add del">
          <ac:chgData name="Félix Egan" userId="3799b83a-be0e-4691-8b39-e1dda4d04cc5" providerId="ADAL" clId="{962223E4-1C19-4155-9FF0-13927DF3F286}" dt="2025-04-01T13:54:52.701" v="1879"/>
          <ac:inkMkLst>
            <pc:docMk/>
            <pc:sldMk cId="2036183430" sldId="339"/>
            <ac:inkMk id="196" creationId="{13726D5B-0A7C-5486-6FDF-15C57DD068D0}"/>
          </ac:inkMkLst>
        </pc:inkChg>
        <pc:inkChg chg="add del mod">
          <ac:chgData name="Félix Egan" userId="3799b83a-be0e-4691-8b39-e1dda4d04cc5" providerId="ADAL" clId="{962223E4-1C19-4155-9FF0-13927DF3F286}" dt="2025-04-01T13:54:52.705" v="1887"/>
          <ac:inkMkLst>
            <pc:docMk/>
            <pc:sldMk cId="2036183430" sldId="339"/>
            <ac:inkMk id="197" creationId="{BF6CFB38-7193-0B95-0A35-18BA3B329AC2}"/>
          </ac:inkMkLst>
        </pc:inkChg>
        <pc:inkChg chg="add del mod">
          <ac:chgData name="Félix Egan" userId="3799b83a-be0e-4691-8b39-e1dda4d04cc5" providerId="ADAL" clId="{962223E4-1C19-4155-9FF0-13927DF3F286}" dt="2025-04-01T13:54:52.705" v="1882"/>
          <ac:inkMkLst>
            <pc:docMk/>
            <pc:sldMk cId="2036183430" sldId="339"/>
            <ac:inkMk id="198" creationId="{6F1D8EB6-00AC-242C-627F-FFB1FDDD92B9}"/>
          </ac:inkMkLst>
        </pc:inkChg>
        <pc:inkChg chg="add del mod">
          <ac:chgData name="Félix Egan" userId="3799b83a-be0e-4691-8b39-e1dda4d04cc5" providerId="ADAL" clId="{962223E4-1C19-4155-9FF0-13927DF3F286}" dt="2025-04-01T13:54:52.704" v="1880"/>
          <ac:inkMkLst>
            <pc:docMk/>
            <pc:sldMk cId="2036183430" sldId="339"/>
            <ac:inkMk id="199" creationId="{49FDA018-CD22-F64C-05C2-318258264DFD}"/>
          </ac:inkMkLst>
        </pc:inkChg>
        <pc:inkChg chg="add del mod">
          <ac:chgData name="Félix Egan" userId="3799b83a-be0e-4691-8b39-e1dda4d04cc5" providerId="ADAL" clId="{962223E4-1C19-4155-9FF0-13927DF3F286}" dt="2025-04-01T13:54:52.705" v="1886"/>
          <ac:inkMkLst>
            <pc:docMk/>
            <pc:sldMk cId="2036183430" sldId="339"/>
            <ac:inkMk id="200" creationId="{9361339B-B252-4933-16B6-363A6097D4E6}"/>
          </ac:inkMkLst>
        </pc:inkChg>
        <pc:inkChg chg="add del mod">
          <ac:chgData name="Félix Egan" userId="3799b83a-be0e-4691-8b39-e1dda4d04cc5" providerId="ADAL" clId="{962223E4-1C19-4155-9FF0-13927DF3F286}" dt="2025-04-01T13:54:52.705" v="1883"/>
          <ac:inkMkLst>
            <pc:docMk/>
            <pc:sldMk cId="2036183430" sldId="339"/>
            <ac:inkMk id="201" creationId="{D4AF3681-9C30-17B3-655B-54D210FD1330}"/>
          </ac:inkMkLst>
        </pc:inkChg>
        <pc:inkChg chg="add del mod">
          <ac:chgData name="Félix Egan" userId="3799b83a-be0e-4691-8b39-e1dda4d04cc5" providerId="ADAL" clId="{962223E4-1C19-4155-9FF0-13927DF3F286}" dt="2025-04-01T13:54:52.706" v="1888"/>
          <ac:inkMkLst>
            <pc:docMk/>
            <pc:sldMk cId="2036183430" sldId="339"/>
            <ac:inkMk id="202" creationId="{0C0DFB2B-7846-3588-132C-FB62FF835F3B}"/>
          </ac:inkMkLst>
        </pc:inkChg>
        <pc:inkChg chg="add del mod">
          <ac:chgData name="Félix Egan" userId="3799b83a-be0e-4691-8b39-e1dda4d04cc5" providerId="ADAL" clId="{962223E4-1C19-4155-9FF0-13927DF3F286}" dt="2025-04-01T13:54:52.705" v="1885"/>
          <ac:inkMkLst>
            <pc:docMk/>
            <pc:sldMk cId="2036183430" sldId="339"/>
            <ac:inkMk id="203" creationId="{DA98EC4F-FA3D-00FA-BF20-2C314DF9FC1D}"/>
          </ac:inkMkLst>
        </pc:inkChg>
        <pc:inkChg chg="add del mod">
          <ac:chgData name="Félix Egan" userId="3799b83a-be0e-4691-8b39-e1dda4d04cc5" providerId="ADAL" clId="{962223E4-1C19-4155-9FF0-13927DF3F286}" dt="2025-04-01T13:54:52.704" v="1881"/>
          <ac:inkMkLst>
            <pc:docMk/>
            <pc:sldMk cId="2036183430" sldId="339"/>
            <ac:inkMk id="204" creationId="{D8ECEC16-84A4-ACFA-E605-CA18ABD9FCC6}"/>
          </ac:inkMkLst>
        </pc:inkChg>
        <pc:inkChg chg="add">
          <ac:chgData name="Félix Egan" userId="3799b83a-be0e-4691-8b39-e1dda4d04cc5" providerId="ADAL" clId="{962223E4-1C19-4155-9FF0-13927DF3F286}" dt="2025-04-01T13:54:48.069" v="1874" actId="9405"/>
          <ac:inkMkLst>
            <pc:docMk/>
            <pc:sldMk cId="2036183430" sldId="339"/>
            <ac:inkMk id="205" creationId="{CBEE4386-A11B-850D-0A46-79A4C1510A7A}"/>
          </ac:inkMkLst>
        </pc:inkChg>
        <pc:inkChg chg="add del mod">
          <ac:chgData name="Félix Egan" userId="3799b83a-be0e-4691-8b39-e1dda4d04cc5" providerId="ADAL" clId="{962223E4-1C19-4155-9FF0-13927DF3F286}" dt="2025-04-01T13:54:52.705" v="1884"/>
          <ac:inkMkLst>
            <pc:docMk/>
            <pc:sldMk cId="2036183430" sldId="339"/>
            <ac:inkMk id="206" creationId="{33196EFE-46E1-789D-FDE7-0A6F9F78BB9E}"/>
          </ac:inkMkLst>
        </pc:inkChg>
        <pc:inkChg chg="add del mod">
          <ac:chgData name="Félix Egan" userId="3799b83a-be0e-4691-8b39-e1dda4d04cc5" providerId="ADAL" clId="{962223E4-1C19-4155-9FF0-13927DF3F286}" dt="2025-04-01T13:54:52.706" v="1889"/>
          <ac:inkMkLst>
            <pc:docMk/>
            <pc:sldMk cId="2036183430" sldId="339"/>
            <ac:inkMk id="207" creationId="{E56F7C53-20C2-1CD9-D133-E73D0FFBB072}"/>
          </ac:inkMkLst>
        </pc:inkChg>
        <pc:inkChg chg="add">
          <ac:chgData name="Félix Egan" userId="3799b83a-be0e-4691-8b39-e1dda4d04cc5" providerId="ADAL" clId="{962223E4-1C19-4155-9FF0-13927DF3F286}" dt="2025-04-01T14:11:04.486" v="2531" actId="9405"/>
          <ac:inkMkLst>
            <pc:docMk/>
            <pc:sldMk cId="2036183430" sldId="339"/>
            <ac:inkMk id="665" creationId="{7C6D2F4D-DB41-7680-A1FD-9934AB46CD5D}"/>
          </ac:inkMkLst>
        </pc:inkChg>
        <pc:inkChg chg="add mod">
          <ac:chgData name="Félix Egan" userId="3799b83a-be0e-4691-8b39-e1dda4d04cc5" providerId="ADAL" clId="{962223E4-1C19-4155-9FF0-13927DF3F286}" dt="2025-04-01T14:11:07.438" v="2536"/>
          <ac:inkMkLst>
            <pc:docMk/>
            <pc:sldMk cId="2036183430" sldId="339"/>
            <ac:inkMk id="666" creationId="{3FA9793C-BFA5-C8A2-401E-C5D4D84C8FE0}"/>
          </ac:inkMkLst>
        </pc:inkChg>
        <pc:inkChg chg="add mod">
          <ac:chgData name="Félix Egan" userId="3799b83a-be0e-4691-8b39-e1dda4d04cc5" providerId="ADAL" clId="{962223E4-1C19-4155-9FF0-13927DF3F286}" dt="2025-04-01T14:11:07.438" v="2536"/>
          <ac:inkMkLst>
            <pc:docMk/>
            <pc:sldMk cId="2036183430" sldId="339"/>
            <ac:inkMk id="667" creationId="{60B10EA0-61B5-1988-6F21-39BAEEBAD0F1}"/>
          </ac:inkMkLst>
        </pc:inkChg>
        <pc:inkChg chg="add mod">
          <ac:chgData name="Félix Egan" userId="3799b83a-be0e-4691-8b39-e1dda4d04cc5" providerId="ADAL" clId="{962223E4-1C19-4155-9FF0-13927DF3F286}" dt="2025-04-01T14:11:07.438" v="2536"/>
          <ac:inkMkLst>
            <pc:docMk/>
            <pc:sldMk cId="2036183430" sldId="339"/>
            <ac:inkMk id="668" creationId="{0E1293A5-0C36-7BAE-B32F-7E6AFA311793}"/>
          </ac:inkMkLst>
        </pc:inkChg>
        <pc:inkChg chg="add mod">
          <ac:chgData name="Félix Egan" userId="3799b83a-be0e-4691-8b39-e1dda4d04cc5" providerId="ADAL" clId="{962223E4-1C19-4155-9FF0-13927DF3F286}" dt="2025-04-01T14:11:07.438" v="2536"/>
          <ac:inkMkLst>
            <pc:docMk/>
            <pc:sldMk cId="2036183430" sldId="339"/>
            <ac:inkMk id="669" creationId="{B9DCBFCD-9F6C-A45A-11C4-ECF7A32D0A7F}"/>
          </ac:inkMkLst>
        </pc:inkChg>
        <pc:inkChg chg="add mod">
          <ac:chgData name="Félix Egan" userId="3799b83a-be0e-4691-8b39-e1dda4d04cc5" providerId="ADAL" clId="{962223E4-1C19-4155-9FF0-13927DF3F286}" dt="2025-04-01T14:11:13.062" v="2552"/>
          <ac:inkMkLst>
            <pc:docMk/>
            <pc:sldMk cId="2036183430" sldId="339"/>
            <ac:inkMk id="671" creationId="{BB7664AF-DB17-73B4-8F81-1C8FB3E35B50}"/>
          </ac:inkMkLst>
        </pc:inkChg>
        <pc:inkChg chg="add mod">
          <ac:chgData name="Félix Egan" userId="3799b83a-be0e-4691-8b39-e1dda4d04cc5" providerId="ADAL" clId="{962223E4-1C19-4155-9FF0-13927DF3F286}" dt="2025-04-01T14:11:13.062" v="2552"/>
          <ac:inkMkLst>
            <pc:docMk/>
            <pc:sldMk cId="2036183430" sldId="339"/>
            <ac:inkMk id="672" creationId="{D851ACBE-E4C3-191F-262A-63F244922B30}"/>
          </ac:inkMkLst>
        </pc:inkChg>
        <pc:inkChg chg="add">
          <ac:chgData name="Félix Egan" userId="3799b83a-be0e-4691-8b39-e1dda4d04cc5" providerId="ADAL" clId="{962223E4-1C19-4155-9FF0-13927DF3F286}" dt="2025-04-01T14:11:09.108" v="2539" actId="9405"/>
          <ac:inkMkLst>
            <pc:docMk/>
            <pc:sldMk cId="2036183430" sldId="339"/>
            <ac:inkMk id="673" creationId="{83FE1FCB-CF56-83F0-D41D-F7C4844F70B6}"/>
          </ac:inkMkLst>
        </pc:inkChg>
        <pc:inkChg chg="add mod">
          <ac:chgData name="Félix Egan" userId="3799b83a-be0e-4691-8b39-e1dda4d04cc5" providerId="ADAL" clId="{962223E4-1C19-4155-9FF0-13927DF3F286}" dt="2025-04-01T14:11:13.062" v="2552"/>
          <ac:inkMkLst>
            <pc:docMk/>
            <pc:sldMk cId="2036183430" sldId="339"/>
            <ac:inkMk id="674" creationId="{74AF3B5A-BB26-01D6-18AD-6E495FE4430E}"/>
          </ac:inkMkLst>
        </pc:inkChg>
        <pc:inkChg chg="add mod">
          <ac:chgData name="Félix Egan" userId="3799b83a-be0e-4691-8b39-e1dda4d04cc5" providerId="ADAL" clId="{962223E4-1C19-4155-9FF0-13927DF3F286}" dt="2025-04-01T14:11:13.062" v="2552"/>
          <ac:inkMkLst>
            <pc:docMk/>
            <pc:sldMk cId="2036183430" sldId="339"/>
            <ac:inkMk id="675" creationId="{21BE20EE-08D9-BA54-960C-34CD6D829F11}"/>
          </ac:inkMkLst>
        </pc:inkChg>
        <pc:inkChg chg="add">
          <ac:chgData name="Félix Egan" userId="3799b83a-be0e-4691-8b39-e1dda4d04cc5" providerId="ADAL" clId="{962223E4-1C19-4155-9FF0-13927DF3F286}" dt="2025-04-01T14:11:09.616" v="2542" actId="9405"/>
          <ac:inkMkLst>
            <pc:docMk/>
            <pc:sldMk cId="2036183430" sldId="339"/>
            <ac:inkMk id="676" creationId="{94F33476-5FC4-0CE0-2253-B447E2B926D6}"/>
          </ac:inkMkLst>
        </pc:inkChg>
        <pc:inkChg chg="add">
          <ac:chgData name="Félix Egan" userId="3799b83a-be0e-4691-8b39-e1dda4d04cc5" providerId="ADAL" clId="{962223E4-1C19-4155-9FF0-13927DF3F286}" dt="2025-04-01T14:11:09.799" v="2543" actId="9405"/>
          <ac:inkMkLst>
            <pc:docMk/>
            <pc:sldMk cId="2036183430" sldId="339"/>
            <ac:inkMk id="677" creationId="{437EF14B-5141-E033-5645-3BC53816C1CF}"/>
          </ac:inkMkLst>
        </pc:inkChg>
        <pc:inkChg chg="add mod">
          <ac:chgData name="Félix Egan" userId="3799b83a-be0e-4691-8b39-e1dda4d04cc5" providerId="ADAL" clId="{962223E4-1C19-4155-9FF0-13927DF3F286}" dt="2025-04-01T14:11:13.062" v="2552"/>
          <ac:inkMkLst>
            <pc:docMk/>
            <pc:sldMk cId="2036183430" sldId="339"/>
            <ac:inkMk id="678" creationId="{BC34C4DE-AF05-DB59-0743-F86CA2713AF7}"/>
          </ac:inkMkLst>
        </pc:inkChg>
        <pc:inkChg chg="add mod">
          <ac:chgData name="Félix Egan" userId="3799b83a-be0e-4691-8b39-e1dda4d04cc5" providerId="ADAL" clId="{962223E4-1C19-4155-9FF0-13927DF3F286}" dt="2025-04-01T14:11:13.062" v="2552"/>
          <ac:inkMkLst>
            <pc:docMk/>
            <pc:sldMk cId="2036183430" sldId="339"/>
            <ac:inkMk id="679" creationId="{19BF835A-0A92-AFFC-BB91-63BD82B4FED2}"/>
          </ac:inkMkLst>
        </pc:inkChg>
        <pc:inkChg chg="add">
          <ac:chgData name="Félix Egan" userId="3799b83a-be0e-4691-8b39-e1dda4d04cc5" providerId="ADAL" clId="{962223E4-1C19-4155-9FF0-13927DF3F286}" dt="2025-04-01T14:11:10.927" v="2546" actId="9405"/>
          <ac:inkMkLst>
            <pc:docMk/>
            <pc:sldMk cId="2036183430" sldId="339"/>
            <ac:inkMk id="680" creationId="{371B7DAE-A6DA-5273-38E5-20C403505B86}"/>
          </ac:inkMkLst>
        </pc:inkChg>
        <pc:inkChg chg="add">
          <ac:chgData name="Félix Egan" userId="3799b83a-be0e-4691-8b39-e1dda4d04cc5" providerId="ADAL" clId="{962223E4-1C19-4155-9FF0-13927DF3F286}" dt="2025-04-01T14:11:11.305" v="2547" actId="9405"/>
          <ac:inkMkLst>
            <pc:docMk/>
            <pc:sldMk cId="2036183430" sldId="339"/>
            <ac:inkMk id="681" creationId="{2C2F1E13-8135-AF01-C0D3-972EFA5BB0B8}"/>
          </ac:inkMkLst>
        </pc:inkChg>
        <pc:inkChg chg="add">
          <ac:chgData name="Félix Egan" userId="3799b83a-be0e-4691-8b39-e1dda4d04cc5" providerId="ADAL" clId="{962223E4-1C19-4155-9FF0-13927DF3F286}" dt="2025-04-01T14:11:11.498" v="2548" actId="9405"/>
          <ac:inkMkLst>
            <pc:docMk/>
            <pc:sldMk cId="2036183430" sldId="339"/>
            <ac:inkMk id="682" creationId="{37804A51-12DA-84BD-A912-164D28DB9FC0}"/>
          </ac:inkMkLst>
        </pc:inkChg>
        <pc:inkChg chg="add">
          <ac:chgData name="Félix Egan" userId="3799b83a-be0e-4691-8b39-e1dda4d04cc5" providerId="ADAL" clId="{962223E4-1C19-4155-9FF0-13927DF3F286}" dt="2025-04-01T14:11:11.632" v="2549" actId="9405"/>
          <ac:inkMkLst>
            <pc:docMk/>
            <pc:sldMk cId="2036183430" sldId="339"/>
            <ac:inkMk id="683" creationId="{1F96663D-1419-A019-72C3-6F1676608B4F}"/>
          </ac:inkMkLst>
        </pc:inkChg>
        <pc:inkChg chg="add mod">
          <ac:chgData name="Félix Egan" userId="3799b83a-be0e-4691-8b39-e1dda4d04cc5" providerId="ADAL" clId="{962223E4-1C19-4155-9FF0-13927DF3F286}" dt="2025-04-01T14:11:13.062" v="2552"/>
          <ac:inkMkLst>
            <pc:docMk/>
            <pc:sldMk cId="2036183430" sldId="339"/>
            <ac:inkMk id="684" creationId="{5F1353F1-B36D-032D-A1C2-8CB7AE149DF3}"/>
          </ac:inkMkLst>
        </pc:inkChg>
        <pc:inkChg chg="add mod">
          <ac:chgData name="Félix Egan" userId="3799b83a-be0e-4691-8b39-e1dda4d04cc5" providerId="ADAL" clId="{962223E4-1C19-4155-9FF0-13927DF3F286}" dt="2025-04-01T14:11:13.062" v="2552"/>
          <ac:inkMkLst>
            <pc:docMk/>
            <pc:sldMk cId="2036183430" sldId="339"/>
            <ac:inkMk id="685" creationId="{D38250D1-A409-C8F9-A632-566FA050FE50}"/>
          </ac:inkMkLst>
        </pc:inkChg>
        <pc:inkChg chg="add">
          <ac:chgData name="Félix Egan" userId="3799b83a-be0e-4691-8b39-e1dda4d04cc5" providerId="ADAL" clId="{962223E4-1C19-4155-9FF0-13927DF3F286}" dt="2025-04-01T14:11:13.569" v="2553" actId="9405"/>
          <ac:inkMkLst>
            <pc:docMk/>
            <pc:sldMk cId="2036183430" sldId="339"/>
            <ac:inkMk id="688" creationId="{9931551E-FB48-B8EC-9614-42A6292EF13F}"/>
          </ac:inkMkLst>
        </pc:inkChg>
      </pc:sldChg>
      <pc:sldChg chg="add del">
        <pc:chgData name="Félix Egan" userId="3799b83a-be0e-4691-8b39-e1dda4d04cc5" providerId="ADAL" clId="{962223E4-1C19-4155-9FF0-13927DF3F286}" dt="2025-03-25T13:20:29.866" v="331" actId="2890"/>
        <pc:sldMkLst>
          <pc:docMk/>
          <pc:sldMk cId="2573258229" sldId="339"/>
        </pc:sldMkLst>
      </pc:sldChg>
      <pc:sldChg chg="addSp delSp modSp add mod">
        <pc:chgData name="Félix Egan" userId="3799b83a-be0e-4691-8b39-e1dda4d04cc5" providerId="ADAL" clId="{962223E4-1C19-4155-9FF0-13927DF3F286}" dt="2025-04-01T14:01:32.693" v="2172"/>
        <pc:sldMkLst>
          <pc:docMk/>
          <pc:sldMk cId="3051521484" sldId="340"/>
        </pc:sldMkLst>
        <pc:spChg chg="del mod">
          <ac:chgData name="Félix Egan" userId="3799b83a-be0e-4691-8b39-e1dda4d04cc5" providerId="ADAL" clId="{962223E4-1C19-4155-9FF0-13927DF3F286}" dt="2025-04-01T14:01:22.936" v="2153" actId="478"/>
          <ac:spMkLst>
            <pc:docMk/>
            <pc:sldMk cId="3051521484" sldId="340"/>
            <ac:spMk id="2" creationId="{62D015C3-C9F9-E46B-05FF-8C0923EA9FE2}"/>
          </ac:spMkLst>
        </pc:spChg>
        <pc:grpChg chg="del mod">
          <ac:chgData name="Félix Egan" userId="3799b83a-be0e-4691-8b39-e1dda4d04cc5" providerId="ADAL" clId="{962223E4-1C19-4155-9FF0-13927DF3F286}" dt="2025-04-01T13:56:16.855" v="1918"/>
          <ac:grpSpMkLst>
            <pc:docMk/>
            <pc:sldMk cId="3051521484" sldId="340"/>
            <ac:grpSpMk id="8" creationId="{8FC5F5BC-7470-DC73-D604-8EAAF217BB12}"/>
          </ac:grpSpMkLst>
        </pc:grpChg>
        <pc:grpChg chg="del mod">
          <ac:chgData name="Félix Egan" userId="3799b83a-be0e-4691-8b39-e1dda4d04cc5" providerId="ADAL" clId="{962223E4-1C19-4155-9FF0-13927DF3F286}" dt="2025-04-01T13:56:20.977" v="1923"/>
          <ac:grpSpMkLst>
            <pc:docMk/>
            <pc:sldMk cId="3051521484" sldId="340"/>
            <ac:grpSpMk id="12" creationId="{3248C4C9-65F7-2C19-E011-E8495063C99E}"/>
          </ac:grpSpMkLst>
        </pc:grpChg>
        <pc:grpChg chg="del mod">
          <ac:chgData name="Félix Egan" userId="3799b83a-be0e-4691-8b39-e1dda4d04cc5" providerId="ADAL" clId="{962223E4-1C19-4155-9FF0-13927DF3F286}" dt="2025-04-01T13:56:25.925" v="1932"/>
          <ac:grpSpMkLst>
            <pc:docMk/>
            <pc:sldMk cId="3051521484" sldId="340"/>
            <ac:grpSpMk id="15" creationId="{EF00E22F-6499-7F84-9108-9A41ECC32288}"/>
          </ac:grpSpMkLst>
        </pc:grpChg>
        <pc:grpChg chg="del mod">
          <ac:chgData name="Félix Egan" userId="3799b83a-be0e-4691-8b39-e1dda4d04cc5" providerId="ADAL" clId="{962223E4-1C19-4155-9FF0-13927DF3F286}" dt="2025-04-01T13:56:25.925" v="1932"/>
          <ac:grpSpMkLst>
            <pc:docMk/>
            <pc:sldMk cId="3051521484" sldId="340"/>
            <ac:grpSpMk id="24" creationId="{6CB3FBB6-FD61-6862-2055-D83A958E566E}"/>
          </ac:grpSpMkLst>
        </pc:grpChg>
        <pc:grpChg chg="del mod">
          <ac:chgData name="Félix Egan" userId="3799b83a-be0e-4691-8b39-e1dda4d04cc5" providerId="ADAL" clId="{962223E4-1C19-4155-9FF0-13927DF3F286}" dt="2025-04-01T14:01:23.165" v="2154"/>
          <ac:grpSpMkLst>
            <pc:docMk/>
            <pc:sldMk cId="3051521484" sldId="340"/>
            <ac:grpSpMk id="25" creationId="{F7245D19-B23F-601F-C609-90C07F86128E}"/>
          </ac:grpSpMkLst>
        </pc:grpChg>
        <pc:grpChg chg="del mod">
          <ac:chgData name="Félix Egan" userId="3799b83a-be0e-4691-8b39-e1dda4d04cc5" providerId="ADAL" clId="{962223E4-1C19-4155-9FF0-13927DF3F286}" dt="2025-04-01T13:56:42.069" v="1948"/>
          <ac:grpSpMkLst>
            <pc:docMk/>
            <pc:sldMk cId="3051521484" sldId="340"/>
            <ac:grpSpMk id="29" creationId="{0713A5A5-26F8-3F32-7861-7D8DD72DABD8}"/>
          </ac:grpSpMkLst>
        </pc:grpChg>
        <pc:grpChg chg="mod">
          <ac:chgData name="Félix Egan" userId="3799b83a-be0e-4691-8b39-e1dda4d04cc5" providerId="ADAL" clId="{962223E4-1C19-4155-9FF0-13927DF3F286}" dt="2025-04-01T13:56:42.069" v="1948"/>
          <ac:grpSpMkLst>
            <pc:docMk/>
            <pc:sldMk cId="3051521484" sldId="340"/>
            <ac:grpSpMk id="41" creationId="{74CBB153-6CA6-DF3C-E4DD-CE4B4B45B72C}"/>
          </ac:grpSpMkLst>
        </pc:grpChg>
        <pc:grpChg chg="del mod">
          <ac:chgData name="Félix Egan" userId="3799b83a-be0e-4691-8b39-e1dda4d04cc5" providerId="ADAL" clId="{962223E4-1C19-4155-9FF0-13927DF3F286}" dt="2025-04-01T14:01:30.951" v="2168"/>
          <ac:grpSpMkLst>
            <pc:docMk/>
            <pc:sldMk cId="3051521484" sldId="340"/>
            <ac:grpSpMk id="43" creationId="{5B19FB2D-77FE-99AE-FD95-529004C9C4A9}"/>
          </ac:grpSpMkLst>
        </pc:grpChg>
        <pc:grpChg chg="del mod">
          <ac:chgData name="Félix Egan" userId="3799b83a-be0e-4691-8b39-e1dda4d04cc5" providerId="ADAL" clId="{962223E4-1C19-4155-9FF0-13927DF3F286}" dt="2025-04-01T14:01:27.447" v="2159"/>
          <ac:grpSpMkLst>
            <pc:docMk/>
            <pc:sldMk cId="3051521484" sldId="340"/>
            <ac:grpSpMk id="46" creationId="{BF6B7C27-702E-7760-BBAC-A433BA37B835}"/>
          </ac:grpSpMkLst>
        </pc:grpChg>
        <pc:grpChg chg="del mod">
          <ac:chgData name="Félix Egan" userId="3799b83a-be0e-4691-8b39-e1dda4d04cc5" providerId="ADAL" clId="{962223E4-1C19-4155-9FF0-13927DF3F286}" dt="2025-04-01T14:01:32.693" v="2172"/>
          <ac:grpSpMkLst>
            <pc:docMk/>
            <pc:sldMk cId="3051521484" sldId="340"/>
            <ac:grpSpMk id="55" creationId="{F3508317-0227-9D40-FAA3-C98F7029358D}"/>
          </ac:grpSpMkLst>
        </pc:grpChg>
        <pc:grpChg chg="mod">
          <ac:chgData name="Félix Egan" userId="3799b83a-be0e-4691-8b39-e1dda4d04cc5" providerId="ADAL" clId="{962223E4-1C19-4155-9FF0-13927DF3F286}" dt="2025-04-01T14:01:32.693" v="2172"/>
          <ac:grpSpMkLst>
            <pc:docMk/>
            <pc:sldMk cId="3051521484" sldId="340"/>
            <ac:grpSpMk id="59" creationId="{6290DC83-AFBE-F6FE-D15A-633E3C57DF25}"/>
          </ac:grpSpMkLst>
        </pc:grpChg>
        <pc:picChg chg="add mod modCrop">
          <ac:chgData name="Félix Egan" userId="3799b83a-be0e-4691-8b39-e1dda4d04cc5" providerId="ADAL" clId="{962223E4-1C19-4155-9FF0-13927DF3F286}" dt="2025-03-25T13:31:16.061" v="1029" actId="14100"/>
          <ac:picMkLst>
            <pc:docMk/>
            <pc:sldMk cId="3051521484" sldId="340"/>
            <ac:picMk id="3" creationId="{6DB15A43-36AE-4EBC-B217-46A95102B655}"/>
          </ac:picMkLst>
        </pc:picChg>
        <pc:inkChg chg="add">
          <ac:chgData name="Félix Egan" userId="3799b83a-be0e-4691-8b39-e1dda4d04cc5" providerId="ADAL" clId="{962223E4-1C19-4155-9FF0-13927DF3F286}" dt="2025-04-01T13:56:12.775" v="1910" actId="9405"/>
          <ac:inkMkLst>
            <pc:docMk/>
            <pc:sldMk cId="3051521484" sldId="340"/>
            <ac:inkMk id="5" creationId="{69DE4366-8795-8F05-97A2-BE5353CC1361}"/>
          </ac:inkMkLst>
        </pc:inkChg>
        <pc:inkChg chg="add mod">
          <ac:chgData name="Félix Egan" userId="3799b83a-be0e-4691-8b39-e1dda4d04cc5" providerId="ADAL" clId="{962223E4-1C19-4155-9FF0-13927DF3F286}" dt="2025-04-01T13:56:20.977" v="1923"/>
          <ac:inkMkLst>
            <pc:docMk/>
            <pc:sldMk cId="3051521484" sldId="340"/>
            <ac:inkMk id="6" creationId="{0E870688-B574-6389-D150-8773346A11E9}"/>
          </ac:inkMkLst>
        </pc:inkChg>
        <pc:inkChg chg="add mod">
          <ac:chgData name="Félix Egan" userId="3799b83a-be0e-4691-8b39-e1dda4d04cc5" providerId="ADAL" clId="{962223E4-1C19-4155-9FF0-13927DF3F286}" dt="2025-04-01T14:01:32.693" v="2172"/>
          <ac:inkMkLst>
            <pc:docMk/>
            <pc:sldMk cId="3051521484" sldId="340"/>
            <ac:inkMk id="7" creationId="{552111AF-4A6E-7C0E-C0F9-0E8F9D20612C}"/>
          </ac:inkMkLst>
        </pc:inkChg>
        <pc:inkChg chg="add mod">
          <ac:chgData name="Félix Egan" userId="3799b83a-be0e-4691-8b39-e1dda4d04cc5" providerId="ADAL" clId="{962223E4-1C19-4155-9FF0-13927DF3F286}" dt="2025-04-01T14:01:23.165" v="2154"/>
          <ac:inkMkLst>
            <pc:docMk/>
            <pc:sldMk cId="3051521484" sldId="340"/>
            <ac:inkMk id="9" creationId="{2A2F8EC2-EFF8-0D06-FF6A-251079CD77E9}"/>
          </ac:inkMkLst>
        </pc:inkChg>
        <pc:inkChg chg="add mod">
          <ac:chgData name="Félix Egan" userId="3799b83a-be0e-4691-8b39-e1dda4d04cc5" providerId="ADAL" clId="{962223E4-1C19-4155-9FF0-13927DF3F286}" dt="2025-04-01T14:01:23.165" v="2154"/>
          <ac:inkMkLst>
            <pc:docMk/>
            <pc:sldMk cId="3051521484" sldId="340"/>
            <ac:inkMk id="10" creationId="{B7EFDFB0-5783-CA57-95BA-7597121DBEE3}"/>
          </ac:inkMkLst>
        </pc:inkChg>
        <pc:inkChg chg="add mod">
          <ac:chgData name="Félix Egan" userId="3799b83a-be0e-4691-8b39-e1dda4d04cc5" providerId="ADAL" clId="{962223E4-1C19-4155-9FF0-13927DF3F286}" dt="2025-04-01T13:56:20.977" v="1923"/>
          <ac:inkMkLst>
            <pc:docMk/>
            <pc:sldMk cId="3051521484" sldId="340"/>
            <ac:inkMk id="11" creationId="{490D1A92-CCE7-6F3E-D271-8FE4CC406694}"/>
          </ac:inkMkLst>
        </pc:inkChg>
        <pc:inkChg chg="add mod">
          <ac:chgData name="Félix Egan" userId="3799b83a-be0e-4691-8b39-e1dda4d04cc5" providerId="ADAL" clId="{962223E4-1C19-4155-9FF0-13927DF3F286}" dt="2025-04-01T13:56:20.977" v="1923"/>
          <ac:inkMkLst>
            <pc:docMk/>
            <pc:sldMk cId="3051521484" sldId="340"/>
            <ac:inkMk id="13" creationId="{60126595-8C0F-EE5B-1D2E-82756D357C9C}"/>
          </ac:inkMkLst>
        </pc:inkChg>
        <pc:inkChg chg="add mod">
          <ac:chgData name="Félix Egan" userId="3799b83a-be0e-4691-8b39-e1dda4d04cc5" providerId="ADAL" clId="{962223E4-1C19-4155-9FF0-13927DF3F286}" dt="2025-04-01T13:56:20.977" v="1923"/>
          <ac:inkMkLst>
            <pc:docMk/>
            <pc:sldMk cId="3051521484" sldId="340"/>
            <ac:inkMk id="14" creationId="{29BAC1F3-0266-3FF0-796D-3EC683654D19}"/>
          </ac:inkMkLst>
        </pc:inkChg>
        <pc:inkChg chg="add mod">
          <ac:chgData name="Félix Egan" userId="3799b83a-be0e-4691-8b39-e1dda4d04cc5" providerId="ADAL" clId="{962223E4-1C19-4155-9FF0-13927DF3F286}" dt="2025-04-01T14:01:32.693" v="2172"/>
          <ac:inkMkLst>
            <pc:docMk/>
            <pc:sldMk cId="3051521484" sldId="340"/>
            <ac:inkMk id="16" creationId="{520C610F-7BC4-DFEE-4DC8-891D33F25EE3}"/>
          </ac:inkMkLst>
        </pc:inkChg>
        <pc:inkChg chg="add mod">
          <ac:chgData name="Félix Egan" userId="3799b83a-be0e-4691-8b39-e1dda4d04cc5" providerId="ADAL" clId="{962223E4-1C19-4155-9FF0-13927DF3F286}" dt="2025-04-01T14:01:32.693" v="2172"/>
          <ac:inkMkLst>
            <pc:docMk/>
            <pc:sldMk cId="3051521484" sldId="340"/>
            <ac:inkMk id="17" creationId="{5A6496DC-BFC3-E154-9DDF-79549F9C7DC3}"/>
          </ac:inkMkLst>
        </pc:inkChg>
        <pc:inkChg chg="add">
          <ac:chgData name="Félix Egan" userId="3799b83a-be0e-4691-8b39-e1dda4d04cc5" providerId="ADAL" clId="{962223E4-1C19-4155-9FF0-13927DF3F286}" dt="2025-04-01T13:56:24.059" v="1926" actId="9405"/>
          <ac:inkMkLst>
            <pc:docMk/>
            <pc:sldMk cId="3051521484" sldId="340"/>
            <ac:inkMk id="18" creationId="{43C70591-CED7-D089-46DF-7CB96BF27404}"/>
          </ac:inkMkLst>
        </pc:inkChg>
        <pc:inkChg chg="add mod">
          <ac:chgData name="Félix Egan" userId="3799b83a-be0e-4691-8b39-e1dda4d04cc5" providerId="ADAL" clId="{962223E4-1C19-4155-9FF0-13927DF3F286}" dt="2025-04-01T14:01:30.951" v="2168"/>
          <ac:inkMkLst>
            <pc:docMk/>
            <pc:sldMk cId="3051521484" sldId="340"/>
            <ac:inkMk id="19" creationId="{2F258FB5-F638-4716-397B-D8C96F8B9FB4}"/>
          </ac:inkMkLst>
        </pc:inkChg>
        <pc:inkChg chg="add mod">
          <ac:chgData name="Félix Egan" userId="3799b83a-be0e-4691-8b39-e1dda4d04cc5" providerId="ADAL" clId="{962223E4-1C19-4155-9FF0-13927DF3F286}" dt="2025-04-01T14:01:30.951" v="2168"/>
          <ac:inkMkLst>
            <pc:docMk/>
            <pc:sldMk cId="3051521484" sldId="340"/>
            <ac:inkMk id="20" creationId="{177A1731-E6D4-7985-BB3E-4E7DF8EC028B}"/>
          </ac:inkMkLst>
        </pc:inkChg>
        <pc:inkChg chg="add">
          <ac:chgData name="Félix Egan" userId="3799b83a-be0e-4691-8b39-e1dda4d04cc5" providerId="ADAL" clId="{962223E4-1C19-4155-9FF0-13927DF3F286}" dt="2025-04-01T13:56:24.751" v="1929" actId="9405"/>
          <ac:inkMkLst>
            <pc:docMk/>
            <pc:sldMk cId="3051521484" sldId="340"/>
            <ac:inkMk id="21" creationId="{D44AC6A9-9D7C-120D-F3E8-314125EAEF7E}"/>
          </ac:inkMkLst>
        </pc:inkChg>
        <pc:inkChg chg="add mod">
          <ac:chgData name="Félix Egan" userId="3799b83a-be0e-4691-8b39-e1dda4d04cc5" providerId="ADAL" clId="{962223E4-1C19-4155-9FF0-13927DF3F286}" dt="2025-04-01T14:01:23.165" v="2154"/>
          <ac:inkMkLst>
            <pc:docMk/>
            <pc:sldMk cId="3051521484" sldId="340"/>
            <ac:inkMk id="22" creationId="{2BF6BC04-A85E-0AA3-D3FE-51F9E4C214AD}"/>
          </ac:inkMkLst>
        </pc:inkChg>
        <pc:inkChg chg="add mod">
          <ac:chgData name="Félix Egan" userId="3799b83a-be0e-4691-8b39-e1dda4d04cc5" providerId="ADAL" clId="{962223E4-1C19-4155-9FF0-13927DF3F286}" dt="2025-04-01T14:01:32.693" v="2172"/>
          <ac:inkMkLst>
            <pc:docMk/>
            <pc:sldMk cId="3051521484" sldId="340"/>
            <ac:inkMk id="23" creationId="{83F5020B-65DC-1101-A7B8-E6F3DEFAFDA6}"/>
          </ac:inkMkLst>
        </pc:inkChg>
        <pc:inkChg chg="add mod">
          <ac:chgData name="Félix Egan" userId="3799b83a-be0e-4691-8b39-e1dda4d04cc5" providerId="ADAL" clId="{962223E4-1C19-4155-9FF0-13927DF3F286}" dt="2025-04-01T13:56:42.069" v="1948"/>
          <ac:inkMkLst>
            <pc:docMk/>
            <pc:sldMk cId="3051521484" sldId="340"/>
            <ac:inkMk id="26" creationId="{2FED388A-9B7D-7851-8838-CC89848E9473}"/>
          </ac:inkMkLst>
        </pc:inkChg>
        <pc:inkChg chg="add mod">
          <ac:chgData name="Félix Egan" userId="3799b83a-be0e-4691-8b39-e1dda4d04cc5" providerId="ADAL" clId="{962223E4-1C19-4155-9FF0-13927DF3F286}" dt="2025-04-01T13:56:34.533" v="1936"/>
          <ac:inkMkLst>
            <pc:docMk/>
            <pc:sldMk cId="3051521484" sldId="340"/>
            <ac:inkMk id="27" creationId="{666EEE3A-E427-770E-B58F-3876CDCBDF84}"/>
          </ac:inkMkLst>
        </pc:inkChg>
        <pc:inkChg chg="add mod">
          <ac:chgData name="Félix Egan" userId="3799b83a-be0e-4691-8b39-e1dda4d04cc5" providerId="ADAL" clId="{962223E4-1C19-4155-9FF0-13927DF3F286}" dt="2025-04-01T13:56:34.533" v="1936"/>
          <ac:inkMkLst>
            <pc:docMk/>
            <pc:sldMk cId="3051521484" sldId="340"/>
            <ac:inkMk id="28" creationId="{60A746D8-F1F9-D691-44CF-8A28FE473541}"/>
          </ac:inkMkLst>
        </pc:inkChg>
        <pc:inkChg chg="add mod">
          <ac:chgData name="Félix Egan" userId="3799b83a-be0e-4691-8b39-e1dda4d04cc5" providerId="ADAL" clId="{962223E4-1C19-4155-9FF0-13927DF3F286}" dt="2025-04-01T13:56:42.069" v="1948"/>
          <ac:inkMkLst>
            <pc:docMk/>
            <pc:sldMk cId="3051521484" sldId="340"/>
            <ac:inkMk id="30" creationId="{A59F0E64-FF3D-2A0C-9699-B1CF15A07747}"/>
          </ac:inkMkLst>
        </pc:inkChg>
        <pc:inkChg chg="add">
          <ac:chgData name="Félix Egan" userId="3799b83a-be0e-4691-8b39-e1dda4d04cc5" providerId="ADAL" clId="{962223E4-1C19-4155-9FF0-13927DF3F286}" dt="2025-04-01T13:56:37.320" v="1938" actId="9405"/>
          <ac:inkMkLst>
            <pc:docMk/>
            <pc:sldMk cId="3051521484" sldId="340"/>
            <ac:inkMk id="31" creationId="{6996CEAD-6786-FDD1-B709-1192FCC56A10}"/>
          </ac:inkMkLst>
        </pc:inkChg>
        <pc:inkChg chg="add">
          <ac:chgData name="Félix Egan" userId="3799b83a-be0e-4691-8b39-e1dda4d04cc5" providerId="ADAL" clId="{962223E4-1C19-4155-9FF0-13927DF3F286}" dt="2025-04-01T13:56:37.859" v="1939" actId="9405"/>
          <ac:inkMkLst>
            <pc:docMk/>
            <pc:sldMk cId="3051521484" sldId="340"/>
            <ac:inkMk id="32" creationId="{9897C434-99B3-B02B-97D7-9583F196EBB9}"/>
          </ac:inkMkLst>
        </pc:inkChg>
        <pc:inkChg chg="add mod">
          <ac:chgData name="Félix Egan" userId="3799b83a-be0e-4691-8b39-e1dda4d04cc5" providerId="ADAL" clId="{962223E4-1C19-4155-9FF0-13927DF3F286}" dt="2025-04-01T13:56:42.069" v="1948"/>
          <ac:inkMkLst>
            <pc:docMk/>
            <pc:sldMk cId="3051521484" sldId="340"/>
            <ac:inkMk id="33" creationId="{3E5AF2E5-FDA7-3839-CA32-ED2F05A1C21F}"/>
          </ac:inkMkLst>
        </pc:inkChg>
        <pc:inkChg chg="add">
          <ac:chgData name="Félix Egan" userId="3799b83a-be0e-4691-8b39-e1dda4d04cc5" providerId="ADAL" clId="{962223E4-1C19-4155-9FF0-13927DF3F286}" dt="2025-04-01T13:56:38.904" v="1941" actId="9405"/>
          <ac:inkMkLst>
            <pc:docMk/>
            <pc:sldMk cId="3051521484" sldId="340"/>
            <ac:inkMk id="34" creationId="{EF44B412-675C-740A-204C-2AD285CFFA85}"/>
          </ac:inkMkLst>
        </pc:inkChg>
        <pc:inkChg chg="add mod">
          <ac:chgData name="Félix Egan" userId="3799b83a-be0e-4691-8b39-e1dda4d04cc5" providerId="ADAL" clId="{962223E4-1C19-4155-9FF0-13927DF3F286}" dt="2025-04-01T13:56:42.069" v="1948"/>
          <ac:inkMkLst>
            <pc:docMk/>
            <pc:sldMk cId="3051521484" sldId="340"/>
            <ac:inkMk id="35" creationId="{4A6CEE10-9CC0-487A-5122-407F4B981F4C}"/>
          </ac:inkMkLst>
        </pc:inkChg>
        <pc:inkChg chg="add">
          <ac:chgData name="Félix Egan" userId="3799b83a-be0e-4691-8b39-e1dda4d04cc5" providerId="ADAL" clId="{962223E4-1C19-4155-9FF0-13927DF3F286}" dt="2025-04-01T13:56:39.572" v="1943" actId="9405"/>
          <ac:inkMkLst>
            <pc:docMk/>
            <pc:sldMk cId="3051521484" sldId="340"/>
            <ac:inkMk id="36" creationId="{7F1FFE0F-BDBD-E88F-76D2-EA6ADBE94A19}"/>
          </ac:inkMkLst>
        </pc:inkChg>
        <pc:inkChg chg="add mod">
          <ac:chgData name="Félix Egan" userId="3799b83a-be0e-4691-8b39-e1dda4d04cc5" providerId="ADAL" clId="{962223E4-1C19-4155-9FF0-13927DF3F286}" dt="2025-04-01T13:56:42.069" v="1948"/>
          <ac:inkMkLst>
            <pc:docMk/>
            <pc:sldMk cId="3051521484" sldId="340"/>
            <ac:inkMk id="37" creationId="{DC2C0D17-0DEA-5290-7B50-76FB7B3D87E1}"/>
          </ac:inkMkLst>
        </pc:inkChg>
        <pc:inkChg chg="add mod">
          <ac:chgData name="Félix Egan" userId="3799b83a-be0e-4691-8b39-e1dda4d04cc5" providerId="ADAL" clId="{962223E4-1C19-4155-9FF0-13927DF3F286}" dt="2025-04-01T13:56:42.069" v="1948"/>
          <ac:inkMkLst>
            <pc:docMk/>
            <pc:sldMk cId="3051521484" sldId="340"/>
            <ac:inkMk id="38" creationId="{3364F710-259D-79A1-5530-4BC661C5CE39}"/>
          </ac:inkMkLst>
        </pc:inkChg>
        <pc:inkChg chg="add mod">
          <ac:chgData name="Félix Egan" userId="3799b83a-be0e-4691-8b39-e1dda4d04cc5" providerId="ADAL" clId="{962223E4-1C19-4155-9FF0-13927DF3F286}" dt="2025-04-01T13:56:42.069" v="1948"/>
          <ac:inkMkLst>
            <pc:docMk/>
            <pc:sldMk cId="3051521484" sldId="340"/>
            <ac:inkMk id="39" creationId="{B37D890E-A506-D98B-7128-73111311AE65}"/>
          </ac:inkMkLst>
        </pc:inkChg>
        <pc:inkChg chg="add mod">
          <ac:chgData name="Félix Egan" userId="3799b83a-be0e-4691-8b39-e1dda4d04cc5" providerId="ADAL" clId="{962223E4-1C19-4155-9FF0-13927DF3F286}" dt="2025-04-01T13:56:42.069" v="1948"/>
          <ac:inkMkLst>
            <pc:docMk/>
            <pc:sldMk cId="3051521484" sldId="340"/>
            <ac:inkMk id="40" creationId="{86A0A4E2-1CCF-D94D-75D7-270296A20E04}"/>
          </ac:inkMkLst>
        </pc:inkChg>
        <pc:inkChg chg="add mod">
          <ac:chgData name="Félix Egan" userId="3799b83a-be0e-4691-8b39-e1dda4d04cc5" providerId="ADAL" clId="{962223E4-1C19-4155-9FF0-13927DF3F286}" dt="2025-04-01T14:01:32.693" v="2172"/>
          <ac:inkMkLst>
            <pc:docMk/>
            <pc:sldMk cId="3051521484" sldId="340"/>
            <ac:inkMk id="42" creationId="{62F73D04-A9BA-1C23-73F4-23E86363B270}"/>
          </ac:inkMkLst>
        </pc:inkChg>
        <pc:inkChg chg="add mod">
          <ac:chgData name="Félix Egan" userId="3799b83a-be0e-4691-8b39-e1dda4d04cc5" providerId="ADAL" clId="{962223E4-1C19-4155-9FF0-13927DF3F286}" dt="2025-04-01T14:01:27.447" v="2159"/>
          <ac:inkMkLst>
            <pc:docMk/>
            <pc:sldMk cId="3051521484" sldId="340"/>
            <ac:inkMk id="44" creationId="{B0915334-7B72-E127-3BDF-8774975C49ED}"/>
          </ac:inkMkLst>
        </pc:inkChg>
        <pc:inkChg chg="add del mod">
          <ac:chgData name="Félix Egan" userId="3799b83a-be0e-4691-8b39-e1dda4d04cc5" providerId="ADAL" clId="{962223E4-1C19-4155-9FF0-13927DF3F286}" dt="2025-04-01T14:01:27.447" v="2159"/>
          <ac:inkMkLst>
            <pc:docMk/>
            <pc:sldMk cId="3051521484" sldId="340"/>
            <ac:inkMk id="45" creationId="{7F096AAD-836C-7159-ACE7-BE9AA949FE84}"/>
          </ac:inkMkLst>
        </pc:inkChg>
        <pc:inkChg chg="add del">
          <ac:chgData name="Félix Egan" userId="3799b83a-be0e-4691-8b39-e1dda4d04cc5" providerId="ADAL" clId="{962223E4-1C19-4155-9FF0-13927DF3F286}" dt="2025-04-01T14:01:27.452" v="2160"/>
          <ac:inkMkLst>
            <pc:docMk/>
            <pc:sldMk cId="3051521484" sldId="340"/>
            <ac:inkMk id="47" creationId="{1508A934-4D37-E8CB-7F9A-F665FC81492B}"/>
          </ac:inkMkLst>
        </pc:inkChg>
        <pc:inkChg chg="add mod">
          <ac:chgData name="Félix Egan" userId="3799b83a-be0e-4691-8b39-e1dda4d04cc5" providerId="ADAL" clId="{962223E4-1C19-4155-9FF0-13927DF3F286}" dt="2025-04-01T14:01:30.951" v="2168"/>
          <ac:inkMkLst>
            <pc:docMk/>
            <pc:sldMk cId="3051521484" sldId="340"/>
            <ac:inkMk id="48" creationId="{FF2755AB-AC61-91EC-F507-54999B53BBBE}"/>
          </ac:inkMkLst>
        </pc:inkChg>
        <pc:inkChg chg="add mod">
          <ac:chgData name="Félix Egan" userId="3799b83a-be0e-4691-8b39-e1dda4d04cc5" providerId="ADAL" clId="{962223E4-1C19-4155-9FF0-13927DF3F286}" dt="2025-04-01T14:01:32.693" v="2172"/>
          <ac:inkMkLst>
            <pc:docMk/>
            <pc:sldMk cId="3051521484" sldId="340"/>
            <ac:inkMk id="49" creationId="{BECA718D-E2FF-E35E-A0F5-8648F8CC44BC}"/>
          </ac:inkMkLst>
        </pc:inkChg>
        <pc:inkChg chg="add">
          <ac:chgData name="Félix Egan" userId="3799b83a-be0e-4691-8b39-e1dda4d04cc5" providerId="ADAL" clId="{962223E4-1C19-4155-9FF0-13927DF3F286}" dt="2025-04-01T14:01:29.082" v="2163" actId="9405"/>
          <ac:inkMkLst>
            <pc:docMk/>
            <pc:sldMk cId="3051521484" sldId="340"/>
            <ac:inkMk id="50" creationId="{99F2BD25-ED0B-C77C-2FE9-8961F4D1587B}"/>
          </ac:inkMkLst>
        </pc:inkChg>
        <pc:inkChg chg="add mod">
          <ac:chgData name="Félix Egan" userId="3799b83a-be0e-4691-8b39-e1dda4d04cc5" providerId="ADAL" clId="{962223E4-1C19-4155-9FF0-13927DF3F286}" dt="2025-04-01T14:01:30.951" v="2168"/>
          <ac:inkMkLst>
            <pc:docMk/>
            <pc:sldMk cId="3051521484" sldId="340"/>
            <ac:inkMk id="51" creationId="{52B59F89-695D-5543-072D-C6285C934EEF}"/>
          </ac:inkMkLst>
        </pc:inkChg>
        <pc:inkChg chg="add">
          <ac:chgData name="Félix Egan" userId="3799b83a-be0e-4691-8b39-e1dda4d04cc5" providerId="ADAL" clId="{962223E4-1C19-4155-9FF0-13927DF3F286}" dt="2025-04-01T14:01:29.811" v="2165" actId="9405"/>
          <ac:inkMkLst>
            <pc:docMk/>
            <pc:sldMk cId="3051521484" sldId="340"/>
            <ac:inkMk id="52" creationId="{A317124D-94FA-9565-7A0D-EAE8D3C89802}"/>
          </ac:inkMkLst>
        </pc:inkChg>
        <pc:inkChg chg="add mod">
          <ac:chgData name="Félix Egan" userId="3799b83a-be0e-4691-8b39-e1dda4d04cc5" providerId="ADAL" clId="{962223E4-1C19-4155-9FF0-13927DF3F286}" dt="2025-04-01T14:01:30.951" v="2168"/>
          <ac:inkMkLst>
            <pc:docMk/>
            <pc:sldMk cId="3051521484" sldId="340"/>
            <ac:inkMk id="53" creationId="{C5F5611C-B582-0CBE-10DB-64439F716073}"/>
          </ac:inkMkLst>
        </pc:inkChg>
        <pc:inkChg chg="add mod">
          <ac:chgData name="Félix Egan" userId="3799b83a-be0e-4691-8b39-e1dda4d04cc5" providerId="ADAL" clId="{962223E4-1C19-4155-9FF0-13927DF3F286}" dt="2025-04-01T14:01:32.693" v="2172"/>
          <ac:inkMkLst>
            <pc:docMk/>
            <pc:sldMk cId="3051521484" sldId="340"/>
            <ac:inkMk id="54" creationId="{CE1C08BA-BD98-699E-44F7-5D7DD95CBE13}"/>
          </ac:inkMkLst>
        </pc:inkChg>
        <pc:inkChg chg="add mod">
          <ac:chgData name="Félix Egan" userId="3799b83a-be0e-4691-8b39-e1dda4d04cc5" providerId="ADAL" clId="{962223E4-1C19-4155-9FF0-13927DF3F286}" dt="2025-04-01T14:01:32.693" v="2172"/>
          <ac:inkMkLst>
            <pc:docMk/>
            <pc:sldMk cId="3051521484" sldId="340"/>
            <ac:inkMk id="56" creationId="{B44D18D6-9BED-DBEB-6F2E-B9A515C1D0B9}"/>
          </ac:inkMkLst>
        </pc:inkChg>
        <pc:inkChg chg="add">
          <ac:chgData name="Félix Egan" userId="3799b83a-be0e-4691-8b39-e1dda4d04cc5" providerId="ADAL" clId="{962223E4-1C19-4155-9FF0-13927DF3F286}" dt="2025-04-01T14:01:31.734" v="2170" actId="9405"/>
          <ac:inkMkLst>
            <pc:docMk/>
            <pc:sldMk cId="3051521484" sldId="340"/>
            <ac:inkMk id="57" creationId="{763B3019-0D12-2108-497E-C7E6A5BF9FDD}"/>
          </ac:inkMkLst>
        </pc:inkChg>
        <pc:inkChg chg="add">
          <ac:chgData name="Félix Egan" userId="3799b83a-be0e-4691-8b39-e1dda4d04cc5" providerId="ADAL" clId="{962223E4-1C19-4155-9FF0-13927DF3F286}" dt="2025-04-01T14:01:32.056" v="2171" actId="9405"/>
          <ac:inkMkLst>
            <pc:docMk/>
            <pc:sldMk cId="3051521484" sldId="340"/>
            <ac:inkMk id="58" creationId="{3B08F250-0994-40FD-CE0F-3090E9039D1E}"/>
          </ac:inkMkLst>
        </pc:inkChg>
      </pc:sldChg>
      <pc:sldChg chg="addSp delSp modSp add mod">
        <pc:chgData name="Félix Egan" userId="3799b83a-be0e-4691-8b39-e1dda4d04cc5" providerId="ADAL" clId="{962223E4-1C19-4155-9FF0-13927DF3F286}" dt="2025-04-01T13:24:43.927" v="1204" actId="1076"/>
        <pc:sldMkLst>
          <pc:docMk/>
          <pc:sldMk cId="3648265150" sldId="341"/>
        </pc:sldMkLst>
        <pc:spChg chg="add del mod">
          <ac:chgData name="Félix Egan" userId="3799b83a-be0e-4691-8b39-e1dda4d04cc5" providerId="ADAL" clId="{962223E4-1C19-4155-9FF0-13927DF3F286}" dt="2025-04-01T13:22:12.556" v="1181" actId="478"/>
          <ac:spMkLst>
            <pc:docMk/>
            <pc:sldMk cId="3648265150" sldId="341"/>
            <ac:spMk id="8" creationId="{92AEE641-EA1B-2ADB-A9DC-CB96598BA8E5}"/>
          </ac:spMkLst>
        </pc:spChg>
        <pc:spChg chg="add mod">
          <ac:chgData name="Félix Egan" userId="3799b83a-be0e-4691-8b39-e1dda4d04cc5" providerId="ADAL" clId="{962223E4-1C19-4155-9FF0-13927DF3F286}" dt="2025-04-01T13:24:43.927" v="1204" actId="1076"/>
          <ac:spMkLst>
            <pc:docMk/>
            <pc:sldMk cId="3648265150" sldId="341"/>
            <ac:spMk id="9" creationId="{D0AC10CE-E5D2-C7A0-23DA-3736EC5B1B49}"/>
          </ac:spMkLst>
        </pc:spChg>
        <pc:picChg chg="add mod">
          <ac:chgData name="Félix Egan" userId="3799b83a-be0e-4691-8b39-e1dda4d04cc5" providerId="ADAL" clId="{962223E4-1C19-4155-9FF0-13927DF3F286}" dt="2025-04-01T13:20:56.590" v="1131"/>
          <ac:picMkLst>
            <pc:docMk/>
            <pc:sldMk cId="3648265150" sldId="341"/>
            <ac:picMk id="3" creationId="{E30E7087-0836-F31F-081C-85076EB80D71}"/>
          </ac:picMkLst>
        </pc:picChg>
        <pc:picChg chg="del">
          <ac:chgData name="Félix Egan" userId="3799b83a-be0e-4691-8b39-e1dda4d04cc5" providerId="ADAL" clId="{962223E4-1C19-4155-9FF0-13927DF3F286}" dt="2025-04-01T13:21:05.706" v="1134" actId="478"/>
          <ac:picMkLst>
            <pc:docMk/>
            <pc:sldMk cId="3648265150" sldId="341"/>
            <ac:picMk id="4" creationId="{C3A80205-614C-5979-B7D6-06F6DBC9A1B9}"/>
          </ac:picMkLst>
        </pc:picChg>
        <pc:picChg chg="add del">
          <ac:chgData name="Félix Egan" userId="3799b83a-be0e-4691-8b39-e1dda4d04cc5" providerId="ADAL" clId="{962223E4-1C19-4155-9FF0-13927DF3F286}" dt="2025-04-01T13:21:04.550" v="1133" actId="478"/>
          <ac:picMkLst>
            <pc:docMk/>
            <pc:sldMk cId="3648265150" sldId="341"/>
            <ac:picMk id="5" creationId="{F23119BE-9669-2AC9-0E58-D61344948E7B}"/>
          </ac:picMkLst>
        </pc:picChg>
        <pc:picChg chg="add mod">
          <ac:chgData name="Félix Egan" userId="3799b83a-be0e-4691-8b39-e1dda4d04cc5" providerId="ADAL" clId="{962223E4-1C19-4155-9FF0-13927DF3F286}" dt="2025-04-01T13:21:07.766" v="1135"/>
          <ac:picMkLst>
            <pc:docMk/>
            <pc:sldMk cId="3648265150" sldId="341"/>
            <ac:picMk id="7" creationId="{2CE13A33-BA2E-76D1-04C3-B151D804E7DA}"/>
          </ac:picMkLst>
        </pc:picChg>
      </pc:sldChg>
      <pc:sldMasterChg chg="addSldLayout delSldLayout">
        <pc:chgData name="Félix Egan" userId="3799b83a-be0e-4691-8b39-e1dda4d04cc5" providerId="ADAL" clId="{962223E4-1C19-4155-9FF0-13927DF3F286}" dt="2025-03-25T13:54:37.774" v="1113" actId="47"/>
        <pc:sldMasterMkLst>
          <pc:docMk/>
          <pc:sldMasterMk cId="0" sldId="2147483699"/>
        </pc:sldMasterMkLst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48"/>
          </pc:sldLayoutMkLst>
        </pc:sldLayoutChg>
        <pc:sldLayoutChg chg="del">
          <pc:chgData name="Félix Egan" userId="3799b83a-be0e-4691-8b39-e1dda4d04cc5" providerId="ADAL" clId="{962223E4-1C19-4155-9FF0-13927DF3F286}" dt="2025-03-25T13:18:45.011" v="291" actId="47"/>
          <pc:sldLayoutMkLst>
            <pc:docMk/>
            <pc:sldMasterMk cId="0" sldId="2147483699"/>
            <pc:sldLayoutMk cId="0" sldId="2147483649"/>
          </pc:sldLayoutMkLst>
        </pc:sldLayoutChg>
        <pc:sldLayoutChg chg="del">
          <pc:chgData name="Félix Egan" userId="3799b83a-be0e-4691-8b39-e1dda4d04cc5" providerId="ADAL" clId="{962223E4-1C19-4155-9FF0-13927DF3F286}" dt="2025-03-25T13:27:01.879" v="1000" actId="47"/>
          <pc:sldLayoutMkLst>
            <pc:docMk/>
            <pc:sldMasterMk cId="0" sldId="2147483699"/>
            <pc:sldLayoutMk cId="0" sldId="2147483650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51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53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54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56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57"/>
          </pc:sldLayoutMkLst>
        </pc:sldLayoutChg>
        <pc:sldLayoutChg chg="del">
          <pc:chgData name="Félix Egan" userId="3799b83a-be0e-4691-8b39-e1dda4d04cc5" providerId="ADAL" clId="{962223E4-1C19-4155-9FF0-13927DF3F286}" dt="2025-03-25T13:10:08.001" v="264" actId="47"/>
          <pc:sldLayoutMkLst>
            <pc:docMk/>
            <pc:sldMasterMk cId="0" sldId="2147483699"/>
            <pc:sldLayoutMk cId="0" sldId="2147483659"/>
          </pc:sldLayoutMkLst>
        </pc:sldLayoutChg>
        <pc:sldLayoutChg chg="del">
          <pc:chgData name="Félix Egan" userId="3799b83a-be0e-4691-8b39-e1dda4d04cc5" providerId="ADAL" clId="{962223E4-1C19-4155-9FF0-13927DF3F286}" dt="2025-03-25T13:10:09.031" v="265" actId="47"/>
          <pc:sldLayoutMkLst>
            <pc:docMk/>
            <pc:sldMasterMk cId="0" sldId="2147483699"/>
            <pc:sldLayoutMk cId="0" sldId="2147483660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61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62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63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64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65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66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67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68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69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70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71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72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73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74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75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76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77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78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79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80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81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82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83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84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85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86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87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88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89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90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91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92"/>
          </pc:sldLayoutMkLst>
        </pc:sldLayoutChg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699"/>
            <pc:sldLayoutMk cId="0" sldId="2147483693"/>
          </pc:sldLayoutMkLst>
        </pc:sldLayoutChg>
        <pc:sldLayoutChg chg="del">
          <pc:chgData name="Félix Egan" userId="3799b83a-be0e-4691-8b39-e1dda4d04cc5" providerId="ADAL" clId="{962223E4-1C19-4155-9FF0-13927DF3F286}" dt="2025-03-25T12:59:17.586" v="33" actId="47"/>
          <pc:sldLayoutMkLst>
            <pc:docMk/>
            <pc:sldMasterMk cId="0" sldId="2147483699"/>
            <pc:sldLayoutMk cId="0" sldId="2147483694"/>
          </pc:sldLayoutMkLst>
        </pc:sldLayoutChg>
      </pc:sldMasterChg>
      <pc:sldMasterChg chg="add del addSldLayout delSldLayout">
        <pc:chgData name="Félix Egan" userId="3799b83a-be0e-4691-8b39-e1dda4d04cc5" providerId="ADAL" clId="{962223E4-1C19-4155-9FF0-13927DF3F286}" dt="2025-03-25T13:54:37.774" v="1113" actId="47"/>
        <pc:sldMasterMkLst>
          <pc:docMk/>
          <pc:sldMasterMk cId="0" sldId="2147483700"/>
        </pc:sldMasterMkLst>
        <pc:sldLayoutChg chg="add del">
          <pc:chgData name="Félix Egan" userId="3799b83a-be0e-4691-8b39-e1dda4d04cc5" providerId="ADAL" clId="{962223E4-1C19-4155-9FF0-13927DF3F286}" dt="2025-03-25T13:54:37.774" v="1113" actId="47"/>
          <pc:sldLayoutMkLst>
            <pc:docMk/>
            <pc:sldMasterMk cId="0" sldId="2147483700"/>
            <pc:sldLayoutMk cId="0" sldId="2147483698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27.65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30 0 520 0 0,'-3'8'69'0'0,"1"-1"0"0"0,0 1 0 0 0,0 0-1 0 0,0-1 1 0 0,1 1 0 0 0,0 8 0 0 0,-1 7 92 0 0,-6 45 409 0 0,1 99 0 0 0,16 70-428 0 0,-6-175-130 0 0,2-10-231 0 0,-4-40 61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3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170 395 40 0 0,'-2'-2'63'0'0,"-1"1"0"0"0,1 0 0 0 0,0-1 0 0 0,0 0 0 0 0,0 1 0 0 0,1-1-1 0 0,-1 0 1 0 0,0 0 0 0 0,1 0 0 0 0,-1 0 0 0 0,1-1 0 0 0,-1 1 0 0 0,1 0 0 0 0,0 0 0 0 0,0-1 0 0 0,-1-3 0 0 0,0-1-125 0 0,0 4 153 0 0,0 0 1 0 0,0 1-1 0 0,-1-1 0 0 0,1 0 0 0 0,-1 1 0 0 0,1 0 1 0 0,-1 0-1 0 0,0-1 0 0 0,0 1 0 0 0,0 1 0 0 0,0-1 1 0 0,-6-2-1 0 0,8 3-37 0 0,0 1-40 0 0,1-1 0 0 0,0 1 0 0 0,-1 0-1 0 0,1-1 1 0 0,-1 1 0 0 0,1 0-1 0 0,0 0 1 0 0,-1-1 0 0 0,1 1-1 0 0,-1 0 1 0 0,1 0 0 0 0,-1 0-1 0 0,1 0 1 0 0,-1-1 0 0 0,1 1-1 0 0,-1 0 1 0 0,1 0 0 0 0,-1 0-1 0 0,1 0 1 0 0,-1 0 0 0 0,1 0-1 0 0,-1 0 1 0 0,1 0 0 0 0,-1 1-1 0 0,1-1 1 0 0,0 0 0 0 0,-1 0-1 0 0,1 0 1 0 0,-1 0 0 0 0,1 1-1 0 0,-1-1 1 0 0,1 0 0 0 0,-1 0-1 0 0,1 1 1 0 0,0-1 0 0 0,-1 0-1 0 0,1 1 1 0 0,0-1 0 0 0,-1 1-1 0 0,1-1 1 0 0,0 0 0 0 0,-1 1-1 0 0,1-1 1 0 0,0 1 0 0 0,0-1-1 0 0,0 1 1 0 0,-1-1 0 0 0,1 1 0 0 0,0 0-1 0 0,0 0 16 0 0,-1 0-1 0 0,1 0 1 0 0,-1 0 0 0 0,1 0-1 0 0,-1 0 1 0 0,1 0-1 0 0,-1-1 1 0 0,0 1-1 0 0,1 0 1 0 0,-1 0 0 0 0,0 0-1 0 0,0-1 1 0 0,1 1-1 0 0,-1-1 1 0 0,0 1-1 0 0,-2 0 1 0 0,-1 2 93 0 0,1-1 1 0 0,-1 0-1 0 0,0 1 0 0 0,1 0 0 0 0,-1 0 1 0 0,1 0-1 0 0,0 0 0 0 0,0 1 0 0 0,0-1 0 0 0,1 1 1 0 0,-1 0-1 0 0,1-1 0 0 0,0 1 0 0 0,0 0 1 0 0,0 1-1 0 0,0-1 0 0 0,1 0 0 0 0,-1 5 1 0 0,-2 5-97 0 0,1 0 1 0 0,1 1-1 0 0,0-1 1 0 0,1 22-1 0 0,1-28-15 0 0,0 3-23 0 0,0 0 0 0 0,3 18 0 0 0,-3-27 9 0 0,1 0 0 0 0,-1 1 1 0 0,1-1-1 0 0,-1 1 1 0 0,1-1-1 0 0,0 0 1 0 0,0 0-1 0 0,0 1 0 0 0,1-1 1 0 0,-1 0-1 0 0,0 0 1 0 0,1 0-1 0 0,0 0 1 0 0,-1-1-1 0 0,1 1 0 0 0,0 0 1 0 0,3 2-1 0 0,-4-4 2 0 0,0 1 0 0 0,0-1 0 0 0,0 0 0 0 0,0 0-1 0 0,0 1 1 0 0,0-1 0 0 0,0 0 0 0 0,1 0 0 0 0,-1 0-1 0 0,0 0 1 0 0,0 0 0 0 0,0-1 0 0 0,0 1 0 0 0,0 0 0 0 0,0 0-1 0 0,0-1 1 0 0,0 1 0 0 0,0 0 0 0 0,0-1 0 0 0,0 1 0 0 0,0-1-1 0 0,0 0 1 0 0,0 1 0 0 0,0-1 0 0 0,0 0 0 0 0,1-1-1 0 0,20-22-30 0 0,-22 24 32 0 0,8-11 51 0 0,-1 0 0 0 0,-1-1 0 0 0,1 1-1 0 0,-2-2 1 0 0,7-17 0 0 0,15-67 350 0 0,-24 83-380 0 0,4-15 98 0 0,-2-1-1 0 0,2-57 1 0 0,-13-60 879 0 0,6 142-932 0 0,-1-8 153 0 0,0-1-1 0 0,1 1 0 0 0,1-19 1 0 0,-2 51-209 0 0,0 32 0 0 0,1-16-10 0 0,-1 136 68 0 0,3-117-34 0 0,10 63 0 0 0,-10-104-37 0 0,1 1 0 0 0,0 0 0 0 0,0-1 0 0 0,2 1 0 0 0,0-1 0 0 0,0 0 0 0 0,13 21 0 0 0,-17-32-112 0 0,0-1 0 0 0,1 1 0 0 0,-1 0 1 0 0,1-1-1 0 0,-1 0 0 0 0,1 1 0 0 0,-1-1 0 0 0,1 0 1 0 0,0 0-1 0 0,0 0 0 0 0,0 0 0 0 0,-1 0 0 0 0,1 0 1 0 0,0-1-1 0 0,0 1 0 0 0,0-1 0 0 0,0 1 0 0 0,0-1 1 0 0,0 0-1 0 0,0 1 0 0 0,1-1 0 0 0,1-1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15.3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40 494 448 0 0,'-1'-2'29'0'0,"0"-1"0"0"0,0 0 0 0 0,0 1 0 0 0,0-1 0 0 0,1 0 0 0 0,-1 1 0 0 0,1-1 0 0 0,-1 0 0 0 0,1-3 0 0 0,0-3 75 0 0,-3-8 74 0 0,-20-175 2011 0 0,18 130-917 0 0,4-68 0 0 0,1 123-1129 0 0,0 2-50 0 0,0 1 0 0 0,0 0 0 0 0,0 0 0 0 0,1 0 0 0 0,0 0 0 0 0,-1 0 0 0 0,2 0 0 0 0,-1 0 0 0 0,2-5-1 0 0,-2 9-174 0 0,0 0 0 0 0,-1 0 0 0 0,1 0-1 0 0,-1 0 1 0 0,1 0 0 0 0,-1 0 0 0 0,1 1-1 0 0,0-1 1 0 0,-1 0 0 0 0,1 0 0 0 0,-1 0-1 0 0,1 1 1 0 0,-1-1 0 0 0,1 0 0 0 0,-1 1-1 0 0,1-1 1 0 0,-1 0 0 0 0,0 1 0 0 0,1-1-1 0 0,-1 1 1 0 0,1-1 0 0 0,-1 1 0 0 0,1 0-1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15.6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 90 1056 0 0,'0'0'3'0'0,"-1"0"0"0"0,1 0 0 0 0,0 0 1 0 0,0 1-1 0 0,-1-1 0 0 0,1 0 0 0 0,0 0 0 0 0,0 0 0 0 0,-1 0 0 0 0,1 0 0 0 0,0 0 0 0 0,0 0 0 0 0,-1 0 0 0 0,1 0 0 0 0,0 0 0 0 0,-1 0 0 0 0,1 0 1 0 0,0 0-1 0 0,0 0 0 0 0,-1 0 0 0 0,1 0 0 0 0,0 0 0 0 0,0 0 0 0 0,-1 0 0 0 0,1-1 0 0 0,0 1 0 0 0,0 0 0 0 0,-1 0 0 0 0,1 0 0 0 0,0 0 0 0 0,0-1 1 0 0,0 1-1 0 0,-1 0 0 0 0,1 0 0 0 0,0 0 0 0 0,0-1 0 0 0,4-9 307 0 0,13-10 162 0 0,-14 17-416 0 0,1-1 0 0 0,1 1 0 0 0,-1 1 0 0 0,0-1-1 0 0,1 1 1 0 0,-1-1 0 0 0,1 1 0 0 0,0 1 0 0 0,-1-1-1 0 0,10-1 1 0 0,2 0 156 0 0,-1 2 0 0 0,19-1 0 0 0,-24 3-226 0 0,0-1 0 0 0,-1-1 0 0 0,1 0 0 0 0,0 0 0 0 0,-1-1 0 0 0,1 0 0 0 0,-1-1-1 0 0,16-6 1 0 0,-16 3-132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16.2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1 448 0 0,'-1'1'25'0'0,"1"1"-1"0"0,-1-1 1 0 0,1 1 0 0 0,0-1-1 0 0,-1 1 1 0 0,1-1 0 0 0,0 1-1 0 0,0 0 1 0 0,0-1 0 0 0,1 1-1 0 0,-1-1 1 0 0,1 3 0 0 0,0 1-10 0 0,28 240 666 0 0,-23-198-535 0 0,-3-19-95 0 0,-2-16-33 0 0,0 0 0 0 0,1 0-1 0 0,0 0 1 0 0,1-1 0 0 0,4 14-1 0 0,-7-25-17 0 0,0 1-1 0 0,0-1 0 0 0,0 0 0 0 0,1 1 0 0 0,-1-1 1 0 0,0 0-1 0 0,0 1 0 0 0,0-1 0 0 0,0 0 0 0 0,0 1 0 0 0,1-1 1 0 0,-1 0-1 0 0,0 1 0 0 0,0-1 0 0 0,1 0 0 0 0,-1 0 1 0 0,0 1-1 0 0,0-1 0 0 0,1 0 0 0 0,-1 0 0 0 0,0 1 1 0 0,1-1-1 0 0,-1 0 0 0 0,0 0 0 0 0,1 0 0 0 0,-1 0 1 0 0,0 0-1 0 0,1 1 0 0 0,-1-1 0 0 0,0 0 0 0 0,1 0 0 0 0,-1 0 1 0 0,1 0-1 0 0,0-1-3 0 0,-1 1-1 0 0,1-1 1 0 0,-1 1 0 0 0,1-1-1 0 0,0 0 1 0 0,-1 1 0 0 0,1-1-1 0 0,-1 0 1 0 0,0 1 0 0 0,1-1-1 0 0,-1 0 1 0 0,0 0 0 0 0,1-1-1 0 0,6-28-83 0 0,-7 30 88 0 0,2-6-1 0 0,1-12-32 0 0,6-22 0 0 0,-7 36 26 0 0,-1 0 1 0 0,1 0-1 0 0,-1 0 1 0 0,1 0-1 0 0,0 0 1 0 0,0 1-1 0 0,1-1 1 0 0,-1 1-1 0 0,1-1 1 0 0,0 1-1 0 0,4-4 1 0 0,-7 7 6 0 0,1-1-1 0 0,0 1 1 0 0,0 0-1 0 0,-1-1 1 0 0,1 1-1 0 0,0 0 1 0 0,0 0-1 0 0,-1-1 1 0 0,1 1-1 0 0,0 0 1 0 0,0 0-1 0 0,-1 0 1 0 0,1 0 0 0 0,0 0-1 0 0,0 0 1 0 0,0 0-1 0 0,-1 1 1 0 0,1-1-1 0 0,0 0 1 0 0,0 0-1 0 0,-1 0 1 0 0,1 1-1 0 0,0-1 1 0 0,0 1 0 0 0,-1-1-1 0 0,1 0 1 0 0,0 1-1 0 0,-1-1 1 0 0,1 1-1 0 0,-1-1 1 0 0,1 1-1 0 0,0 0 1 0 0,-1-1-1 0 0,0 1 1 0 0,1-1-1 0 0,-1 1 1 0 0,1 1 0 0 0,3 3 4 0 0,0 1 0 0 0,-1 0 0 0 0,4 7 1 0 0,-6-11-2 0 0,9 22 147 0 0,7 17 221 0 0,-16-39-312 0 0,1 1 1 0 0,-1 0-1 0 0,1-1 1 0 0,0 1-1 0 0,0-1 0 0 0,0 0 1 0 0,0 0-1 0 0,0 1 1 0 0,0-1-1 0 0,5 3 1 0 0,-6-5-42 0 0,0 0 0 0 0,-1 1 0 0 0,1-1 1 0 0,0 0-1 0 0,0 1 0 0 0,-1-1 1 0 0,1 0-1 0 0,0 0 0 0 0,0 0 1 0 0,0 1-1 0 0,-1-1 0 0 0,1 0 1 0 0,0 0-1 0 0,0 0 0 0 0,0-1 0 0 0,-1 1 1 0 0,1 0-1 0 0,0 0 0 0 0,0 0 1 0 0,-1 0-1 0 0,1-1 0 0 0,0 1 1 0 0,1-1-1 0 0,0 0 6 0 0,-1-1 0 0 0,0 1 1 0 0,1 0-1 0 0,-1-1 0 0 0,0 1 0 0 0,0-1 1 0 0,1 1-1 0 0,-1-1 0 0 0,1-3 0 0 0,2-3 33 0 0,-1 0 0 0 0,0 0 0 0 0,2-12 0 0 0,-3 7 0 0 0,1-1 0 0 0,-1-16 0 0 0,-1 24-23 0 0,-1 0 1 0 0,0 0-1 0 0,-1 0 1 0 0,0 1-1 0 0,0-1 1 0 0,0 0-1 0 0,-3-9 1 0 0,4 14-31 0 0,-1 1 0 0 0,1-1 0 0 0,0 1 0 0 0,0-1 0 0 0,0 1 0 0 0,0-1 0 0 0,0 1 0 0 0,-1-1 0 0 0,1 1 0 0 0,0-1 0 0 0,0 1 0 0 0,-1-1 0 0 0,1 1 0 0 0,0-1 0 0 0,-1 1 0 0 0,1 0 0 0 0,0-1 0 0 0,-1 1 0 0 0,1 0 0 0 0,-1-1 0 0 0,1 1 0 0 0,-1 0 0 0 0,1 0 0 0 0,-1-1 0 0 0,1 1 0 0 0,-1 0 0 0 0,1 0 0 0 0,-1 0 0 0 0,1 0 0 0 0,-1 0 0 0 0,1-1 0 0 0,-1 1 0 0 0,1 0 0 0 0,-1 0 0 0 0,1 0 0 0 0,-1 0 0 0 0,1 1 0 0 0,-1-1 0 0 0,1 0 0 0 0,-1 0 0 0 0,1 0 0 0 0,-1 0 0 0 0,1 0 0 0 0,-1 1 1 0 0,1-1-1 0 0,-1 0 0 0 0,1 0 0 0 0,-1 1 0 0 0,1-1 0 0 0,0 0 0 0 0,-1 1 0 0 0,1-1 0 0 0,0 1 0 0 0,-1 0 0 0 0,-2 1 75 0 0,1 1 0 0 0,0 0 0 0 0,0 0-1 0 0,0 0 1 0 0,0 0 0 0 0,-2 6 0 0 0,-1 6 285 0 0,1 1 0 0 0,0-1-1 0 0,0 1 1 0 0,0 18-1 0 0,3-25-227 0 0,0 1 1 0 0,1 0-1 0 0,1-1 0 0 0,0 1 0 0 0,0-1 0 0 0,0 1 0 0 0,1-1 1 0 0,4 12-1 0 0,-5-19-148 0 0,0 0 0 0 0,0 0 0 0 0,0 0 0 0 0,0 0 0 0 0,0 0 0 0 0,0-1 0 0 0,0 1 0 0 0,1 0 1 0 0,-1 0-1 0 0,1-1 0 0 0,-1 1 0 0 0,1-1 0 0 0,0 0 0 0 0,-1 1 0 0 0,1-1 0 0 0,0 0 0 0 0,0 0 0 0 0,0 0 0 0 0,0 0 1 0 0,0 0-1 0 0,0 0 0 0 0,0-1 0 0 0,0 1 0 0 0,0-1 0 0 0,1 0 0 0 0,-1 1 0 0 0,0-1 0 0 0,0 0 0 0 0,0 0 1 0 0,0 0-1 0 0,1-1 0 0 0,-1 1 0 0 0,4-1 0 0 0,2-2-416 0 0,0 1 1 0 0,0-1-1 0 0,0 0 0 0 0,-1-1 1 0 0,1 0-1 0 0,-1 0 0 0 0,10-8 1 0 0,-4 3-1297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19.5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188 336 768 0 0,'-1'0'42'0'0,"1"0"0"0"0,0 0-1 0 0,-1 0 1 0 0,1 1 0 0 0,-1-1 0 0 0,1 0-1 0 0,0 0 1 0 0,-1 0 0 0 0,1 0 0 0 0,-1 0-1 0 0,1 0 1 0 0,0 1 0 0 0,-1-1 0 0 0,1 0 0 0 0,-1 0-1 0 0,1 0 1 0 0,-1-1 0 0 0,1 1 0 0 0,-1 0-1 0 0,1 0 1 0 0,0 0 0 0 0,-1 0 0 0 0,1 0-1 0 0,-1 0 1 0 0,1-1 0 0 0,0 1 0 0 0,-1 0-1 0 0,1 0 1 0 0,0 0 0 0 0,-1-1 0 0 0,-12-10 1104 0 0,11 8-786 0 0,-2 0-121 0 0,0-1 1 0 0,-1 1 0 0 0,1-1-1 0 0,-1 1 1 0 0,0 0 0 0 0,0 1 0 0 0,0-1-1 0 0,0 1 1 0 0,0 0 0 0 0,0 0-1 0 0,0 1 1 0 0,-1-1 0 0 0,1 1-1 0 0,-1 0 1 0 0,1 1 0 0 0,-1 0-1 0 0,-6 0 1 0 0,8 0-151 0 0,1 0 0 0 0,-1 0 0 0 0,1 1 0 0 0,0-1 0 0 0,-1 1 0 0 0,1 0 1 0 0,0 0-1 0 0,-1 1 0 0 0,1-1 0 0 0,0 1 0 0 0,0-1 0 0 0,0 1 0 0 0,0 0 0 0 0,1 0 0 0 0,-1 0 0 0 0,0 0 0 0 0,1 1 0 0 0,-3 3 0 0 0,5-6-86 0 0,-1 0 0 0 0,1 0 0 0 0,0 0 0 0 0,0 0 0 0 0,0 0 0 0 0,0 0 0 0 0,0 0 0 0 0,0 0 0 0 0,0 0 0 0 0,0 0 0 0 0,0 0 0 0 0,0 0 0 0 0,0 0 0 0 0,0 0 0 0 0,0 0 0 0 0,0 0 0 0 0,0 0 0 0 0,0 0 0 0 0,0 0-1 0 0,0 1 1 0 0,0-1 0 0 0,0 0 0 0 0,0 0 0 0 0,0 0 0 0 0,0 0 0 0 0,0 0 0 0 0,0 0 0 0 0,0 0 0 0 0,0 0 0 0 0,0 0 0 0 0,0 0 0 0 0,0 0 0 0 0,0 0 0 0 0,0 0 0 0 0,0 0 0 0 0,0 0 0 0 0,0 0 0 0 0,0 0 0 0 0,0 1 0 0 0,0-1 0 0 0,0 0 0 0 0,0 0-1 0 0,0 0 1 0 0,1 0 0 0 0,-1 0 0 0 0,0 0 0 0 0,0 0 0 0 0,0 0 0 0 0,0 0 0 0 0,0 0 0 0 0,0 0 0 0 0,0 0 0 0 0,0 0 0 0 0,0 0 0 0 0,0 0 0 0 0,0 0 0 0 0,0 0 0 0 0,0 0 0 0 0,0 0 0 0 0,0 0 0 0 0,0 0 0 0 0,0 0 0 0 0,1 0 0 0 0,-1 0 0 0 0,0 0-1 0 0,0 0 1 0 0,0 0 0 0 0,0 0 0 0 0,7-2-21 0 0,7-3-29 0 0,5-5-20 0 0,-1 0 0 0 0,0-1 0 0 0,29-25 0 0 0,-44 34 57 0 0,-1-1-1 0 0,1 1 1 0 0,-1-1-1 0 0,0 1 1 0 0,0-1-1 0 0,0 0 1 0 0,0 0-1 0 0,0 0 1 0 0,-1 0-1 0 0,1 0 1 0 0,-1-1-1 0 0,0 1 1 0 0,0 0-1 0 0,0 0 1 0 0,0-1-1 0 0,0 1 1 0 0,-1-1-1 0 0,0 1 1 0 0,0-1-1 0 0,0 1 1 0 0,0-1-1 0 0,0 1 1 0 0,-1-1-1 0 0,1 1 1 0 0,-1 0-1 0 0,0-1 1 0 0,0 1 0 0 0,0 0-1 0 0,-1 0 1 0 0,-1-4-1 0 0,0 1 20 0 0,0 0 1 0 0,-1 0-1 0 0,0 0 0 0 0,0 0 0 0 0,0 1 0 0 0,-1-1 1 0 0,0 1-1 0 0,0 0 0 0 0,0 1 0 0 0,-1-1 0 0 0,1 1 1 0 0,-1 0-1 0 0,0 0 0 0 0,-8-3 0 0 0,12 7 24 0 0,1-1 0 0 0,-1 0 0 0 0,0 1-1 0 0,0-1 1 0 0,0 1 0 0 0,0 0 0 0 0,0 0-1 0 0,0 0 1 0 0,0 0 0 0 0,0 0 0 0 0,0 0-1 0 0,0 0 1 0 0,0 0 0 0 0,1 1 0 0 0,-1-1-1 0 0,-3 2 1 0 0,2 0 25 0 0,-1-1-1 0 0,1 1 1 0 0,0 0-1 0 0,0 1 1 0 0,0-1 0 0 0,0 0-1 0 0,-3 4 1 0 0,17-28 99 0 0,-7 13-156 0 0,10-19-21 0 0,-13 26 0 0 0,0-1 0 0 0,0 1 0 0 0,0 1 0 0 0,1-1 0 0 0,-1 0 0 0 0,1 0 0 0 0,0 0 0 0 0,-1 1 0 0 0,1-1 0 0 0,3-1 1 0 0,-5 3 11 0 0,0 0 1 0 0,0 0-1 0 0,1 0 1 0 0,-1 0-1 0 0,0 0 1 0 0,0 0-1 0 0,0 0 1 0 0,0 0-1 0 0,1 0 1 0 0,-1 0 0 0 0,0 0-1 0 0,0 0 1 0 0,0 0-1 0 0,0 1 1 0 0,0-1-1 0 0,1 0 1 0 0,-1 0-1 0 0,0 0 1 0 0,0 0-1 0 0,0 0 1 0 0,0 0 0 0 0,0 0-1 0 0,0 1 1 0 0,0-1-1 0 0,1 0 1 0 0,-1 0-1 0 0,0 0 1 0 0,0 0-1 0 0,0 0 1 0 0,0 1 0 0 0,0-1-1 0 0,0 0 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20.2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109 134 680 0 0,'0'0'17'0'0,"0"0"0"0"0,-1 1 0 0 0,1-1 0 0 0,0 1-1 0 0,0-1 1 0 0,0 1 0 0 0,0-1 0 0 0,0 1 0 0 0,0-1 0 0 0,-1 1 0 0 0,1-1 0 0 0,0 1-1 0 0,1-1 1 0 0,-1 1 0 0 0,0-1 0 0 0,0 1 0 0 0,0-1 0 0 0,0 1 0 0 0,0-1-1 0 0,0 1 1 0 0,1-1 0 0 0,-1 1 0 0 0,0-1 0 0 0,0 1 0 0 0,1-1 0 0 0,-1 0-1 0 0,0 1 1 0 0,1-1 0 0 0,-1 0 0 0 0,0 1 0 0 0,1-1 0 0 0,-1 0 0 0 0,0 1-1 0 0,1-1 1 0 0,-1 0 0 0 0,1 1 0 0 0,-1-1 0 0 0,1 0 0 0 0,-1 0 0 0 0,1 0 0 0 0,-1 0-1 0 0,1 1 1 0 0,0-1 8 0 0,0 0 1 0 0,0 0-1 0 0,0 1 0 0 0,0-1 0 0 0,1 0 1 0 0,-1 0-1 0 0,0 0 0 0 0,0 0 0 0 0,0 0 1 0 0,0 0-1 0 0,0-1 0 0 0,0 1 0 0 0,0 0 1 0 0,0 0-1 0 0,0-1 0 0 0,0 1 0 0 0,0-1 0 0 0,0 1 1 0 0,0-1-1 0 0,0 1 0 0 0,1-2 0 0 0,1-2 59 0 0,0 0-1 0 0,0-1 0 0 0,0 1 0 0 0,-1-1 0 0 0,0 1 0 0 0,1-1 0 0 0,-2 0 1 0 0,1 0-1 0 0,-1 0 0 0 0,1 0 0 0 0,-1 0 0 0 0,-1 0 0 0 0,1 0 0 0 0,-1-1 1 0 0,0 1-1 0 0,0 0 0 0 0,0 0 0 0 0,-1 0 0 0 0,0 0 0 0 0,0-1 0 0 0,0 1 1 0 0,0 0-1 0 0,-1 1 0 0 0,0-1 0 0 0,-3-7 0 0 0,4 12-49 0 0,1-1-1 0 0,-1 0 0 0 0,1 0 1 0 0,-1 0-1 0 0,0 1 1 0 0,1-1-1 0 0,-1 0 0 0 0,0 1 1 0 0,1-1-1 0 0,-1 1 0 0 0,0-1 1 0 0,0 1-1 0 0,1-1 1 0 0,-1 1-1 0 0,0-1 0 0 0,0 1 1 0 0,0 0-1 0 0,0-1 1 0 0,0 1-1 0 0,0 0 0 0 0,1 0 1 0 0,-1 0-1 0 0,0-1 0 0 0,-2 1 1 0 0,1 1 27 0 0,1-1-1 0 0,-1 1 1 0 0,0-1 0 0 0,0 1 0 0 0,1 0-1 0 0,-1 0 1 0 0,0-1 0 0 0,1 1 0 0 0,-1 0-1 0 0,1 0 1 0 0,-3 3 0 0 0,-2 2 159 0 0,0 0 0 0 0,0 0 0 0 0,1 1 0 0 0,-6 10-1 0 0,-1 2 113 0 0,2 0-1 0 0,0 1 1 0 0,1 0-1 0 0,1 0 0 0 0,1 1 1 0 0,1 0-1 0 0,-7 42 1 0 0,12-59-293 0 0,1 0 0 0 0,0 0 0 0 0,0 0 1 0 0,0-1-1 0 0,0 1 0 0 0,1 0 0 0 0,0 0 0 0 0,-1 0 1 0 0,1 0-1 0 0,1-1 0 0 0,1 6 0 0 0,-2-8-28 0 0,0 1-1 0 0,0-1 1 0 0,0 1-1 0 0,0-1 1 0 0,0 0-1 0 0,1 1 1 0 0,-1-1-1 0 0,0 0 1 0 0,1 0-1 0 0,-1 0 1 0 0,1 0-1 0 0,0 0 0 0 0,-1 0 1 0 0,1 0-1 0 0,0 0 1 0 0,-1-1-1 0 0,1 1 1 0 0,0-1-1 0 0,0 1 1 0 0,-1-1-1 0 0,1 0 1 0 0,0 0-1 0 0,0 0 1 0 0,0 0-1 0 0,3 0 1 0 0,4-1-133 0 0,0-1 0 0 0,0 0 1 0 0,-1-1-1 0 0,1 0 1 0 0,-1 0-1 0 0,1 0 0 0 0,-1-1 1 0 0,0-1-1 0 0,0 1 1 0 0,-1-1-1 0 0,10-9 1 0 0,1 0-3055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22.4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195 133 520 0 0,'-3'-1'62'0'0,"-1"0"0"0"0,1 1 0 0 0,0-2 0 0 0,0 1 0 0 0,0 0 0 0 0,0-1 0 0 0,0 0 0 0 0,0 1 0 0 0,-3-4 0 0 0,-6-2 165 0 0,-2-1 126 0 0,1-2-1 0 0,-1 0 1 0 0,-15-15 0 0 0,18 14 2 0 0,-1 1 1 0 0,0 1-1 0 0,-1 0 1 0 0,-13-7 0 0 0,25 15-199 0 0,1 1-142 0 0,0 0 1 0 0,0 0 0 0 0,0 0-1 0 0,0 0 1 0 0,0 0 0 0 0,0 0-1 0 0,0 0 1 0 0,-1 0 0 0 0,1-1 0 0 0,0 1-1 0 0,0 0 1 0 0,0 0 0 0 0,0 0-1 0 0,0 0 1 0 0,0 0 0 0 0,0 0-1 0 0,0 0 1 0 0,-1 0 0 0 0,1 0-1 0 0,0 0 1 0 0,0 1 0 0 0,0-1 0 0 0,0 0-1 0 0,0 0 1 0 0,0 0 0 0 0,-1 0 141 0 0,1 0-142 0 0,0 0 1 0 0,0 0 0 0 0,0 1-1 0 0,0-1 1 0 0,0 0 0 0 0,0 0-1 0 0,0 0 1 0 0,0 0 0 0 0,0 0-1 0 0,0 0 1 0 0,0 0 0 0 0,0 0 0 0 0,0 0-1 0 0,0 1 1 0 0,3 7 364 0 0,8 11-118 0 0,-1-8-270 0 0,-1 0-1 0 0,1 0 1 0 0,1-1 0 0 0,0 0 0 0 0,0-1 0 0 0,1 0 0 0 0,0-1 0 0 0,1-1 0 0 0,0 1 0 0 0,0-2 0 0 0,0 0 0 0 0,1-1-1 0 0,0 0 1 0 0,27 5 0 0 0,-37-9 4 0 0,0 0 0 0 0,-1-1 0 0 0,1 1 0 0 0,0 1 0 0 0,-1-1 0 0 0,1 0 0 0 0,0 1 0 0 0,4 3 0 0 0,-7-4 3 0 0,0 0 0 0 0,0 0-1 0 0,0 0 1 0 0,0 0 0 0 0,-1 0 0 0 0,1 0-1 0 0,0 0 1 0 0,0 0 0 0 0,-1 1-1 0 0,1-1 1 0 0,-1 0 0 0 0,1 0 0 0 0,-1 1-1 0 0,0-1 1 0 0,1 0 0 0 0,-1 1-1 0 0,0-1 1 0 0,0 1 0 0 0,0-1 0 0 0,0 0-1 0 0,0 1 1 0 0,0-1 0 0 0,0 0-1 0 0,0 1 1 0 0,-1-1 0 0 0,1 0 0 0 0,-1 2-1 0 0,-2 6 0 0 0,0-1 0 0 0,0 1 0 0 0,-1-1-1 0 0,0 0 1 0 0,-1 0 0 0 0,1-1 0 0 0,-1 1 0 0 0,-1-1-1 0 0,0 0 1 0 0,0 0 0 0 0,0-1 0 0 0,-1 0 0 0 0,1 0-1 0 0,-2 0 1 0 0,1-1 0 0 0,0 0 0 0 0,-1-1 0 0 0,0 1-1 0 0,-13 4 1 0 0,19-9-43 0 0,1 1-1 0 0,-1-1 0 0 0,0 0 1 0 0,1 0-1 0 0,-1 1 0 0 0,1-1 1 0 0,-1 0-1 0 0,1 0 0 0 0,-3-1 1 0 0,4 1-18 0 0,-1 0 1 0 0,0 0 0 0 0,1 0 0 0 0,-1-1 0 0 0,1 1 0 0 0,-1 0 0 0 0,1 0-1 0 0,-1-1 1 0 0,1 1 0 0 0,0 0 0 0 0,-1-1 0 0 0,1 1 0 0 0,-1-1-1 0 0,1 1 1 0 0,0 0 0 0 0,-1-1 0 0 0,1 1 0 0 0,0-1 0 0 0,-1 1 0 0 0,1-1-1 0 0,0 1 1 0 0,0-1 0 0 0,-1 1 0 0 0,1-1 0 0 0,0 1 0 0 0,0-1-1 0 0,0 1 1 0 0,0-2 0 0 0,-1-10-1516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23.2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24 151 680 0 0,'-1'0'-24'0'0,"-19"10"331"0"0,20-10-299 0 0,0 0 0 0 0,0 0 0 0 0,0 0-1 0 0,0 0 1 0 0,0 0 0 0 0,0 0 0 0 0,0 0 0 0 0,-1 0 0 0 0,1 0 0 0 0,0 0-1 0 0,0 0 1 0 0,0 0 0 0 0,0 0 0 0 0,0 0 0 0 0,0 0 0 0 0,0 0 0 0 0,0 0 0 0 0,0 0-1 0 0,0 0 1 0 0,0 0 0 0 0,-1 0 0 0 0,1 0 0 0 0,0 0 0 0 0,0 0 0 0 0,0 0-1 0 0,0-1 1 0 0,0 1 0 0 0,0 0 0 0 0,0 0 0 0 0,0 0 0 0 0,0 0 0 0 0,0 0 0 0 0,0 0-1 0 0,0 0 1 0 0,0 0 0 0 0,0 0 0 0 0,0 0 0 0 0,0 0 0 0 0,0 0 0 0 0,0 0-1 0 0,0-1 1 0 0,0 1 0 0 0,0 0 0 0 0,0 0 0 0 0,0 0 0 0 0,0 0 0 0 0,0 0 0 0 0,0 0-1 0 0,0 0 1 0 0,0 0 0 0 0,0 0 0 0 0,0 0 0 0 0,0 0 0 0 0,0-1 0 0 0,0 1-1 0 0,0 0 1 0 0,0 0 0 0 0,7-11 333 0 0,9-12 17 0 0,1 1-1 0 0,0 0 0 0 0,2 2 0 0 0,31-27 0 0 0,-37 38-160 0 0,-12 8-171 0 0,-1 1 0 0 0,1 0-1 0 0,-1-1 1 0 0,1 1 0 0 0,-1 0 0 0 0,1 0 0 0 0,-1-1 0 0 0,1 1-1 0 0,0 0 1 0 0,-1 0 0 0 0,1 0 0 0 0,-1 0 0 0 0,1 0 0 0 0,0-1-1 0 0,-1 1 1 0 0,1 0 0 0 0,-1 0 0 0 0,1 1 0 0 0,-1-1-1 0 0,1 0 1 0 0,0 0 0 0 0,0 0 0 0 0,-2 3 43 0 0,0-1 0 0 0,-1 1-1 0 0,1-1 1 0 0,-1 0 0 0 0,1 0 0 0 0,-1 0 0 0 0,-2 3 0 0 0,-10 12 132 0 0,1 1-1 0 0,1 1 1 0 0,-14 29 0 0 0,12-23 40 0 0,4-7 89 0 0,2 1 0 0 0,-13 35 0 0 0,18-45-233 0 0,1 1 1 0 0,0-1 0 0 0,0 1-1 0 0,1 0 1 0 0,0-1 0 0 0,1 1-1 0 0,0 0 1 0 0,2 10-1 0 0,-2-16-78 0 0,1 0 0 0 0,1 0 1 0 0,-1 0-1 0 0,0 0 0 0 0,1-1 0 0 0,0 1 0 0 0,0 0 0 0 0,0-1 0 0 0,0 1 0 0 0,1-1 0 0 0,-1 0 0 0 0,1 0 0 0 0,0 0 0 0 0,0 0 0 0 0,0 0 0 0 0,0-1 0 0 0,6 4 0 0 0,-3-2-191 0 0,0-1 1 0 0,0 0-1 0 0,0 0 0 0 0,1-1 0 0 0,-1 0 0 0 0,1 0 0 0 0,-1 0 0 0 0,1-1 0 0 0,12 1 0 0 0,-7-2-2195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24.0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74 1280 0 0,'7'14'692'0'0,"18"47"-219"0"0,-5-10-173 0 0,-20-50-300 0 0,0-1 0 0 0,0 1 0 0 0,0 0 0 0 0,0-1 0 0 0,1 1 0 0 0,-1-1 0 0 0,0 1 0 0 0,1-1 0 0 0,-1 1 0 0 0,0-1 0 0 0,1 1 0 0 0,-1-1 0 0 0,0 1 0 0 0,1-1 0 0 0,-1 0 0 0 0,1 1 0 0 0,-1-1 0 0 0,1 0 0 0 0,-1 1 0 0 0,1-1 0 0 0,0 1 0 0 0,-1-2 0 0 0,1 1 0 0 0,-1 0 0 0 0,0 0 0 0 0,1-1 0 0 0,-1 1 0 0 0,0 0 0 0 0,1-1 0 0 0,-1 1 0 0 0,0 0 0 0 0,0 0 0 0 0,1-1 0 0 0,-1 1 0 0 0,0-1 0 0 0,0 1 0 0 0,0 0 0 0 0,0-1 0 0 0,1 1 0 0 0,-1 0 0 0 0,0-1 0 0 0,0 1 0 0 0,0-1 0 0 0,3-28 0 0 0,-3 28 0 0 0,1-10 9 0 0,-1-5 67 0 0,1 0 0 0 0,0 0 0 0 0,2 0 0 0 0,-1 0 0 0 0,9-25 0 0 0,-10 40-60 0 0,-1 0 0 0 0,0 0 1 0 0,1 1-1 0 0,-1-1 0 0 0,0 0 0 0 0,1 0 1 0 0,-1 0-1 0 0,1 1 0 0 0,-1-1 0 0 0,1 0 1 0 0,0 0-1 0 0,-1 1 0 0 0,1-1 0 0 0,0 1 1 0 0,0-1-1 0 0,-1 0 0 0 0,1 1 0 0 0,0-1 1 0 0,0 1-1 0 0,1-1 0 0 0,-1 1 1 0 0,-1 0 0 0 0,1 0-1 0 0,0 0 1 0 0,0 0 0 0 0,-1 0 0 0 0,1 1-1 0 0,0-1 1 0 0,0 0 0 0 0,-1 0 0 0 0,1 1-1 0 0,0-1 1 0 0,-1 0 0 0 0,1 1 0 0 0,0-1-1 0 0,-1 1 1 0 0,1-1 0 0 0,0 1 0 0 0,-1-1-1 0 0,1 1 1 0 0,4 5 85 0 0,0 0-1 0 0,-1 0 1 0 0,0 0-1 0 0,4 8 1 0 0,-2-4-15 0 0,-4-7-67 0 0,0-1 0 0 0,0 1 1 0 0,0-1-1 0 0,0 0 0 0 0,0 0 0 0 0,0 0 1 0 0,1 0-1 0 0,-1 0 0 0 0,1 0 0 0 0,-1 0 1 0 0,1-1-1 0 0,0 0 0 0 0,-1 1 0 0 0,1-1 1 0 0,0 0-1 0 0,0 0 0 0 0,5 1 0 0 0,-6-2-10 0 0,0 0-1 0 0,-1 0 1 0 0,1-1-1 0 0,0 1 1 0 0,0 0-1 0 0,-1-1 1 0 0,1 1 0 0 0,0 0-1 0 0,-1-1 1 0 0,1 0-1 0 0,-1 1 1 0 0,1-1-1 0 0,-1 0 1 0 0,1 0-1 0 0,-1 0 1 0 0,1 0-1 0 0,-1 0 1 0 0,0 0-1 0 0,0-1 1 0 0,1 1-1 0 0,-1 0 1 0 0,0-1-1 0 0,0 1 1 0 0,0 0 0 0 0,-1-1-1 0 0,1 1 1 0 0,0-1-1 0 0,0 0 1 0 0,-1 1-1 0 0,1-1 1 0 0,-1 0-1 0 0,1-2 1 0 0,0-2 66 0 0,1 0 0 0 0,-1 0-1 0 0,-1 0 1 0 0,1-10 0 0 0,-1 15-63 0 0,0-1 1 0 0,0 0-1 0 0,-1 0 0 0 0,1 0 1 0 0,0 1-1 0 0,-1-1 0 0 0,1 0 1 0 0,-1 0-1 0 0,1 1 0 0 0,-1-1 0 0 0,0 0 1 0 0,0 1-1 0 0,0-1 0 0 0,0 1 1 0 0,0-1-1 0 0,0 1 0 0 0,0-1 1 0 0,0 1-1 0 0,-2-2 0 0 0,2 3-9 0 0,0-1-1 0 0,0 1 0 0 0,0-1 0 0 0,1 1 1 0 0,-1 0-1 0 0,0-1 0 0 0,0 1 0 0 0,0 0 1 0 0,0 0-1 0 0,0-1 0 0 0,1 1 0 0 0,-1 0 1 0 0,0 0-1 0 0,0 0 0 0 0,0 0 0 0 0,0 0 1 0 0,0 0-1 0 0,0 1 0 0 0,0-1 0 0 0,1 0 1 0 0,-1 0-1 0 0,-1 1 0 0 0,0 0 2 0 0,0 0 0 0 0,0 0 0 0 0,0 1 0 0 0,1-1-1 0 0,-1 0 1 0 0,0 1 0 0 0,1-1 0 0 0,-3 4 0 0 0,-1 2 69 0 0,1-1 1 0 0,0 1 0 0 0,0 0 0 0 0,-3 8-1 0 0,3-4 95 0 0,0 0-1 0 0,1 0 0 0 0,0 1 1 0 0,1 0-1 0 0,-2 14 0 0 0,4-22-135 0 0,0 1 1 0 0,-1-1-1 0 0,2 0 0 0 0,-1 1 0 0 0,0-1 1 0 0,1 0-1 0 0,0 1 0 0 0,0-1 0 0 0,0 0 1 0 0,1 0-1 0 0,-1 0 0 0 0,1 0 0 0 0,0 0 1 0 0,0 0-1 0 0,0 0 0 0 0,1-1 0 0 0,3 6 1 0 0,-3-7-119 0 0,-1-1 0 0 0,1 1 1 0 0,0 0-1 0 0,-1-1 0 0 0,1 0 1 0 0,0 1-1 0 0,0-1 0 0 0,0 0 1 0 0,0 0-1 0 0,0-1 0 0 0,0 1 1 0 0,0-1-1 0 0,0 0 0 0 0,1 1 1 0 0,-1-1-1 0 0,0-1 0 0 0,5 0 1 0 0,1 0-636 0 0,1 0 0 0 0,-1-1 1 0 0,0-1-1 0 0,15-5 0 0 0,-11 1-88 0 0,-1-3 505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24.3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30 367 144 0 0,'-4'7'-75'0'0,"-1"0"374"0"0,3-17 199 0 0,-16-271 2277 0 0,18 274-2677 0 0,0-34 282 0 0,0 38-346 0 0,0 0 0 0 0,1 0-1 0 0,-1 0 1 0 0,1 1 0 0 0,0-1 0 0 0,-1 0 0 0 0,1 1 0 0 0,0-1-1 0 0,1 1 1 0 0,-1-1 0 0 0,3-3 0 0 0,-3 5-22 0 0,0 1 0 0 0,0-1 1 0 0,0 0-1 0 0,0 1 0 0 0,0-1 1 0 0,1 1-1 0 0,-1 0 0 0 0,0-1 0 0 0,0 1 1 0 0,1 0-1 0 0,-1 0 0 0 0,0 0 0 0 0,0 0 1 0 0,1 0-1 0 0,-1 0 0 0 0,0 0 0 0 0,1 0 1 0 0,-1 0-1 0 0,0 1 0 0 0,0-1 0 0 0,1 0 1 0 0,-1 1-1 0 0,0-1 0 0 0,2 2 1 0 0,3 0-9 0 0,0 1 0 0 0,0 0 1 0 0,7 5-1 0 0,-2 0-378 0 0,0 0 0 0 0,-1 1 0 0 0,0 0 0 0 0,16 19 0 0 0,-17-16-132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24.5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55 1280 0 0,'-4'6'278'0'0,"11"-6"2"0"0,19-7 178 0 0,-20 5-353 0 0,4-1 67 0 0,137-42-1574 0 0,-138 41 1391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6.5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1 952 0 0,'0'0'74'0'0,"0"-1"-48"0"0,8 29 1002 0 0,-4-8-347 0 0,-2 1-1 0 0,0-1 1 0 0,-2 27-1 0 0,0-33-768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24.7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39 0 856 0 0,'-3'6'122'0'0,"-1"0"0"0"0,1 0 0 0 0,0 1 0 0 0,0-1-1 0 0,1 1 1 0 0,-3 10 0 0 0,-6 44 724 0 0,8-41-842 0 0,1 1-527 0 0,4-33-693 0 0,2-12 1204 0 0,-4 9 12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24.8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57 1520 0 0,'-5'-8'51'0'0,"3"3"114"0"0,-1 1 0 0 0,1-1 0 0 0,0 1 1 0 0,0-1-1 0 0,1 0 0 0 0,-1 0 0 0 0,1 0 1 0 0,0-5-1 0 0,1 10-179 0 0,0 0 1 0 0,0 0-1 0 0,0 0 0 0 0,0 0 1 0 0,0 0-1 0 0,0 0 0 0 0,1 0 1 0 0,-1-1-1 0 0,0 1 0 0 0,0 0 1 0 0,0 0-1 0 0,0 0 0 0 0,0 0 1 0 0,1 0-1 0 0,-1 0 1 0 0,0 0-1 0 0,0 0 0 0 0,0 0 1 0 0,0 0-1 0 0,1 0 0 0 0,-1 0 1 0 0,0 0-1 0 0,0 0 0 0 0,0 0 1 0 0,0 0-1 0 0,1 0 0 0 0,-1 0 1 0 0,0 0-1 0 0,0 0 0 0 0,0 0 1 0 0,0 1-1 0 0,0-1 0 0 0,1 0 1 0 0,-1 0-1 0 0,0 0 0 0 0,0 0 1 0 0,0 0-1 0 0,0 0 0 0 0,0 0 1 0 0,0 0-1 0 0,0 1 0 0 0,1-1 1 0 0,-1 0-1 0 0,0 0 0 0 0,0 0 1 0 0,0 1-1 0 0,7 5-578 0 0,5 8 592 0 0,-6-4 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25.3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40 0 1224 0 0,'-3'4'46'0'0,"0"-1"-1"0"0,0 0 1 0 0,0 1-1 0 0,1 0 1 0 0,-1 0 0 0 0,1 0-1 0 0,0 0 1 0 0,0 0-1 0 0,0 0 1 0 0,1 0-1 0 0,0 1 1 0 0,-2 8-1 0 0,0 1 221 0 0,0 0 0 0 0,1 1 0 0 0,0 17-1 0 0,2-24-154 0 0,0 0-1 0 0,1 0 0 0 0,0 0 1 0 0,0 0-1 0 0,1 0 0 0 0,0 0 1 0 0,4 10-1 0 0,-6-17-102 0 0,0 0 1 0 0,0 0-1 0 0,1 0 0 0 0,-1 0 1 0 0,1 0-1 0 0,-1 0 0 0 0,1 0 1 0 0,-1-1-1 0 0,1 1 0 0 0,0 0 1 0 0,-1 0-1 0 0,1-1 0 0 0,0 1 1 0 0,-1 0-1 0 0,1-1 0 0 0,0 1 1 0 0,0-1-1 0 0,0 1 0 0 0,1 0 1 0 0,-2-1-16 0 0,1 0 1 0 0,0 0-1 0 0,-1 0 1 0 0,1 0-1 0 0,-1-1 1 0 0,1 1-1 0 0,0 0 0 0 0,-1 0 1 0 0,1 0-1 0 0,-1-1 1 0 0,1 1-1 0 0,-1 0 1 0 0,1 0-1 0 0,-1-1 1 0 0,1 1-1 0 0,-1-1 1 0 0,1 1-1 0 0,-1 0 1 0 0,1-1-1 0 0,-1 1 0 0 0,1-1 1 0 0,-1 0-1 0 0,3-3-79 0 0,0-1-1 0 0,0 0 0 0 0,-1 1 0 0 0,0-1 1 0 0,3-7-1 0 0,3-18-215 0 0,7-19-16 0 0,-13 45 303 0 0,0 0 0 0 0,0 0 0 0 0,0 0 1 0 0,1 0-1 0 0,-1 0 0 0 0,1 0 0 0 0,0 1 0 0 0,4-5 1 0 0,-6 7 18 0 0,0 0 1 0 0,-1 1 0 0 0,1-1-1 0 0,0 1 1 0 0,0-1 0 0 0,-1 1 0 0 0,1-1-1 0 0,0 1 1 0 0,0-1 0 0 0,0 1-1 0 0,-1 0 1 0 0,1-1 0 0 0,0 1 0 0 0,0 0-1 0 0,0 0 1 0 0,0 0 0 0 0,0 0 0 0 0,0 0-1 0 0,0 0 1 0 0,0 0 0 0 0,0 0-1 0 0,-1 0 1 0 0,1 0 0 0 0,0 0 0 0 0,0 1-1 0 0,0-1 1 0 0,0 0 0 0 0,0 0-1 0 0,-1 1 1 0 0,1-1 0 0 0,0 1 0 0 0,0-1-1 0 0,0 1 1 0 0,-1-1 0 0 0,1 1 0 0 0,0 0-1 0 0,-1-1 1 0 0,1 1 0 0 0,0 0-1 0 0,-1-1 1 0 0,1 1 0 0 0,0 1 0 0 0,3 5 113 0 0,0 0 0 0 0,0 0 0 0 0,-1 0 0 0 0,3 9 0 0 0,-1-3 65 0 0,-2-6-39 0 0,0 0 0 0 0,1 0 0 0 0,0 0 0 0 0,1 0 0 0 0,-1-1 0 0 0,1 1 0 0 0,6 5 0 0 0,-9-11-128 0 0,-1 1-1 0 0,1-1 1 0 0,0 0 0 0 0,-1 1-1 0 0,1-1 1 0 0,0 0 0 0 0,0 0-1 0 0,0 0 1 0 0,0-1 0 0 0,0 1-1 0 0,0 0 1 0 0,0-1 0 0 0,0 1-1 0 0,0-1 1 0 0,0 0 0 0 0,0 0-1 0 0,1 0 1 0 0,-1 0 0 0 0,0 0-1 0 0,0 0 1 0 0,0 0 0 0 0,0-1-1 0 0,0 1 1 0 0,0-1 0 0 0,0 0-1 0 0,0 1 1 0 0,0-1 0 0 0,0 0-1 0 0,0 0 1 0 0,0 0 0 0 0,2-3-1 0 0,2 0 10 0 0,-1 0-1 0 0,1-1 0 0 0,-1 0 0 0 0,0 0 0 0 0,-1-1 1 0 0,1 1-1 0 0,-1-1 0 0 0,6-11 0 0 0,-8 13 6 0 0,0 0 0 0 0,0 0 1 0 0,0 0-1 0 0,-1 0 0 0 0,0 0 0 0 0,1 0 0 0 0,-1-1 0 0 0,-1 1 0 0 0,1 0 1 0 0,-1-1-1 0 0,1 1 0 0 0,-1-1 0 0 0,-1 1 0 0 0,1-1 0 0 0,-1-4 1 0 0,1 8-31 0 0,0 1 1 0 0,-1-1 0 0 0,1 0 0 0 0,0 0 0 0 0,0 0-1 0 0,0 1 1 0 0,-1-1 0 0 0,1 0 0 0 0,0 0 0 0 0,-1 1 0 0 0,1-1-1 0 0,-1 0 1 0 0,1 1 0 0 0,-1-1 0 0 0,1 1 0 0 0,-1-1-1 0 0,1 0 1 0 0,-1 1 0 0 0,1-1 0 0 0,-1 1 0 0 0,0-1 0 0 0,1 1-1 0 0,-1 0 1 0 0,0-1 0 0 0,1 1 0 0 0,-1 0 0 0 0,0-1-1 0 0,0 1 1 0 0,0 0 0 0 0,1 0 0 0 0,-1 0 0 0 0,0 0-1 0 0,0 0 1 0 0,1-1 0 0 0,-1 2 0 0 0,0-1 0 0 0,0 0 0 0 0,0 0-1 0 0,1 0 1 0 0,-1 0 0 0 0,0 0 0 0 0,0 1 0 0 0,1-1-1 0 0,-2 1 1 0 0,-1 0 22 0 0,0 1 0 0 0,1-1 0 0 0,-1 1 0 0 0,1 0 0 0 0,0 0 0 0 0,-1 0 0 0 0,1 0 0 0 0,0 1 0 0 0,0-1 0 0 0,-2 4 0 0 0,0 0 189 0 0,1 0 0 0 0,0 1 0 0 0,1-1 0 0 0,-1 1 1 0 0,1-1-1 0 0,0 1 0 0 0,1 0 0 0 0,-1 0 0 0 0,2-1 0 0 0,-1 13 0 0 0,1-17-182 0 0,0 1 0 0 0,0-1 0 0 0,0 0 0 0 0,0 1 0 0 0,1-1 0 0 0,-1 0 0 0 0,1 1 0 0 0,0-1 0 0 0,0 0 0 0 0,0 0-1 0 0,0 0 1 0 0,0 0 0 0 0,0 0 0 0 0,0 0 0 0 0,1 0 0 0 0,-1 0 0 0 0,1 0 0 0 0,-1 0 0 0 0,1-1 0 0 0,0 1 0 0 0,0-1 0 0 0,0 1 0 0 0,0-1 0 0 0,0 0-1 0 0,0 0 1 0 0,0 0 0 0 0,0 0 0 0 0,0 0 0 0 0,0 0 0 0 0,1-1 0 0 0,-1 1 0 0 0,0-1 0 0 0,0 1 0 0 0,3-1 0 0 0,3 1-126 0 0,-1-1 0 0 0,1 0 0 0 0,8-2 0 0 0,7-1-431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22.1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1448 680 0 0,'1'4'113'0'0,"-1"1"-1"0"0,1-1 1 0 0,-1 0-1 0 0,1 0 1 0 0,1 1-1 0 0,1 5 1 0 0,-2-8-67 0 0,0-1 1 0 0,-1 1 0 0 0,1-1-1 0 0,0 1 1 0 0,-1-1 0 0 0,1 0-1 0 0,0 0 1 0 0,0 1-1 0 0,0-1 1 0 0,0 0 0 0 0,0 0-1 0 0,0 0 1 0 0,1 0 0 0 0,-1 0-1 0 0,0 0 1 0 0,0 0 0 0 0,1 0-1 0 0,-1-1 1 0 0,1 1 0 0 0,-1-1-1 0 0,3 2 1 0 0,-3-2-17 0 0,0-1-1 0 0,1 1 1 0 0,-1 0 0 0 0,0 0-1 0 0,0-1 1 0 0,1 1 0 0 0,-1-1-1 0 0,0 1 1 0 0,0-1 0 0 0,0 1 0 0 0,0-1-1 0 0,0 0 1 0 0,0 1 0 0 0,0-1-1 0 0,0 0 1 0 0,0 0 0 0 0,0 0-1 0 0,0 0 1 0 0,0 0 0 0 0,0-1 0 0 0,15-22 388 0 0,-16 24-409 0 0,55-105 1306 0 0,21-38 326 0 0,-55 109-1345 0 0,1 1-1 0 0,29-34 1 0 0,-28 42-229 0 0,1 1 0 0 0,38-29 0 0 0,60-34 276 0 0,-104 76-253 0 0,0 0 0 0 0,2 2 0 0 0,-1 0 0 0 0,1 1-1 0 0,0 1 1 0 0,33-7 0 0 0,-2 4 15 0 0,81-3 0 0 0,216-20 797 0 0,70-3-269 0 0,-127 37-492 0 0,1 16-165 0 0,-194-11 35 0 0,398 47-11 0 0,-201 23 96 0 0,-50-10-24 0 0,198 13 64 0 0,-380-72-133 0 0,214 31 48 0 0,44-1 220 0 0,-244-35-257 0 0,1-3 1 0 0,88-13-1 0 0,251-12 114 0 0,-375 24-92 0 0,0-2-1 0 0,58-14 1 0 0,79-31 49 0 0,-80 13 35 0 0,135-71-1 0 0,-217 99-118 0 0,202-108 64 0 0,-184 95-65 0 0,58-45 0 0 0,26-36 0 0 0,-67 55 0 0 0,85-80 0 0 0,-119 107 0 0 0,0 0 0 0 0,23-37 0 0 0,22-47 0 0 0,-5 6 0 0 0,-50 86 3 0 0,-1 0 15 0 0,16-19-1 0 0,-22 29-15 0 0,1 0-1 0 0,-1 1 0 0 0,1-1 1 0 0,0 0-1 0 0,0 1 1 0 0,0-1-1 0 0,0 1 0 0 0,0-1 1 0 0,0 1-1 0 0,0 0 1 0 0,0 0-1 0 0,0 0 0 0 0,1 0 1 0 0,-1 0-1 0 0,0 1 1 0 0,1-1-1 0 0,2 1 1 0 0,-4 0 1 0 0,0 0 1 0 0,1 0-1 0 0,-1 1 1 0 0,1-1-1 0 0,-1 1 1 0 0,0 0-1 0 0,0-1 1 0 0,1 1-1 0 0,-1 0 1 0 0,0 0-1 0 0,0-1 1 0 0,0 1-1 0 0,0 0 1 0 0,0 0 0 0 0,0 0-1 0 0,0 0 1 0 0,0 1-1 0 0,0-1 1 0 0,0 0-1 0 0,0 0 1 0 0,-1 0-1 0 0,1 1 1 0 0,0 1-1 0 0,3 5 41 0 0,-1 1 0 0 0,3 12-1 0 0,-4-15-28 0 0,36 172 152 0 0,0 1-180 0 0,-33-160 13 0 0,2 0 0 0 0,0-1 0 0 0,1 0 0 0 0,0 0 0 0 0,2-1 0 0 0,0 0 0 0 0,1 0 0 0 0,1-1 0 0 0,0 0 0 0 0,1-2 0 0 0,1 1 0 0 0,0-1 0 0 0,1-1 0 0 0,27 19 0 0 0,-1-6 0 0 0,2-1 0 0 0,0-2 0 0 0,74 28 0 0 0,-81-39 0 0 0,0-2 0 0 0,1-1 0 0 0,0-2 0 0 0,0-1 0 0 0,49 1 0 0 0,223-4 0 0 0,-267-4-1 0 0,1-2 0 0 0,73-16 0 0 0,80-32 130 0 0,-62 15-21 0 0,-86 26-95 0 0,1 2-1 0 0,0 2 0 0 0,0 2 0 0 0,62 3 1 0 0,-82 2-16 0 0,1 2 0 0 0,-1 0 0 0 0,1 3 0 0 0,-1 0 0 0 0,48 18 0 0 0,-56-16 3 0 0,-1 2 1 0 0,0 0-1 0 0,0 1 0 0 0,-1 1 0 0 0,0 1 0 0 0,-1 1 0 0 0,0 0 1 0 0,15 18-1 0 0,4 9 20 0 0,-1 2 0 0 0,-2 1 0 0 0,40 69 0 0 0,-57-82-36 0 0,-2 1 0 0 0,-1 1 1 0 0,-1 0-1 0 0,12 50 0 0 0,15 142-81 0 0,-39-220-2 0 0,2 14-186 0 0,-3-18 248 0 0,0 0 0 0 0,0 0 1 0 0,0 0-1 0 0,1-1 1 0 0,-1 1-1 0 0,0 0 0 0 0,0 0 1 0 0,1-1-1 0 0,-1 1 1 0 0,1 0-1 0 0,-1-1 0 0 0,1 1 1 0 0,-1 0-1 0 0,1-1 1 0 0,-1 1-1 0 0,1-1 0 0 0,0 2 1 0 0,0-2-22 0 0,0-1 1 0 0,-1 1 0 0 0,1 0-1 0 0,-1 0 1 0 0,1 0 0 0 0,-1-1-1 0 0,1 1 1 0 0,-1 0 0 0 0,1 0-1 0 0,-1-1 1 0 0,1 1 0 0 0,-1-1-1 0 0,1 1 1 0 0,-1 0 0 0 0,1-1-1 0 0,-1 1 1 0 0,0-1 0 0 0,1 1-1 0 0,-1-1 1 0 0,0 1-1 0 0,0-1 1 0 0,1 1 0 0 0,-1-2-1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24.4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3 3553 0 0,'0'0'48'0'0,"0"1"-1"0"0,-1-1 1 0 0,1 0 0 0 0,0 0 0 0 0,0 1 0 0 0,-1-1-1 0 0,1 1 1 0 0,0-1 0 0 0,0 0 0 0 0,0 1 0 0 0,0-1 0 0 0,0 0-1 0 0,-1 1 1 0 0,1-1 0 0 0,0 1 0 0 0,0-1 0 0 0,0 0-1 0 0,0 1 1 0 0,0-1 0 0 0,0 1 0 0 0,0-1 0 0 0,0 0 0 0 0,1 1-1 0 0,-1-1 1 0 0,0 1 0 0 0,0-1 0 0 0,0 0 0 0 0,0 1-1 0 0,0-1 1 0 0,1 0 0 0 0,-1 1 0 0 0,1 0 48 0 0,0-1 0 0 0,-1 1 1 0 0,1-1-1 0 0,0 1 0 0 0,0-1 0 0 0,0 1 1 0 0,0-1-1 0 0,0 0 0 0 0,0 0 0 0 0,0 1 1 0 0,0-1-1 0 0,1 0 0 0 0,28 0 1672 0 0,9-8-654 0 0,-17 4-692 0 0,34-4 0 0 0,-49 8-373 0 0,0 0 1 0 0,-1 0-1 0 0,1 1 1 0 0,0 0-1 0 0,0 0 0 0 0,0 0 1 0 0,-1 1-1 0 0,1 0 1 0 0,8 4-1 0 0,-12-5-28 0 0,0 1-1 0 0,0 0 0 0 0,0 0 0 0 0,0 0 1 0 0,0 0-1 0 0,0 0 0 0 0,0 1 1 0 0,-1-1-1 0 0,1 1 0 0 0,-1 0 0 0 0,0-1 1 0 0,0 1-1 0 0,0 0 0 0 0,0 0 1 0 0,0 1-1 0 0,0-1 0 0 0,1 6 0 0 0,-1-2-4 0 0,-1 0 0 0 0,0 1-1 0 0,0 0 1 0 0,0-1 0 0 0,-1 1 0 0 0,0-1-1 0 0,-2 11 1 0 0,-5 32 22 0 0,-1-1 0 0 0,-31 94 1 0 0,38-141-28 0 0,0 0 0 0 0,1 0-1 0 0,-1 0 1 0 0,1 0 0 0 0,-1 0 0 0 0,1 0 0 0 0,0 0 0 0 0,0 0 0 0 0,0 0 0 0 0,1 4 0 0 0,-1-5-3 0 0,0-1 1 0 0,0 1-1 0 0,1-1 1 0 0,-1 1-1 0 0,0-1 1 0 0,1 1-1 0 0,-1-1 1 0 0,1 1-1 0 0,-1-1 1 0 0,1 1-1 0 0,-1-1 1 0 0,1 0 0 0 0,-1 1-1 0 0,1-1 1 0 0,-1 0-1 0 0,1 1 1 0 0,-1-1-1 0 0,1 0 1 0 0,0 0-1 0 0,-1 1 1 0 0,1-1-1 0 0,-1 0 1 0 0,1 0-1 0 0,0 0 1 0 0,-1 0-1 0 0,1 0 1 0 0,0 0-1 0 0,-1 0 1 0 0,1 0-1 0 0,-1 0 1 0 0,1 0-1 0 0,0 0 1 0 0,-1 0-1 0 0,1-1 1 0 0,0 1-1 0 0,34-8 73 0 0,-21 4-6 0 0,0 0 0 0 0,21-1-1 0 0,-31 5-65 0 0,-1 0-1 0 0,1 0 1 0 0,0 0-1 0 0,0 0 1 0 0,0 1-1 0 0,0-1 1 0 0,-1 1-1 0 0,1 0 1 0 0,0 0-1 0 0,-1 0 1 0 0,1 1-1 0 0,-1-1 1 0 0,1 1-1 0 0,2 2 1 0 0,-4-2-8 0 0,0 0 0 0 0,0 0 1 0 0,0 1-1 0 0,0-1 1 0 0,0 0-1 0 0,-1 1 1 0 0,1-1-1 0 0,-1 1 1 0 0,1-1-1 0 0,-1 1 1 0 0,0 0-1 0 0,0 0 0 0 0,-1-1 1 0 0,1 1-1 0 0,0 0 1 0 0,-1 0-1 0 0,0 0 1 0 0,0 5-1 0 0,0 7 11 0 0,-1-1-1 0 0,-4 22 1 0 0,4-25-10 0 0,-2 9-28 0 0,-1 0 0 0 0,0-1 0 0 0,-2 1 0 0 0,0-1 1 0 0,-1 0-1 0 0,-1 0 0 0 0,-1-1 0 0 0,-13 21 1 0 0,10-26-151 0 0,12-13 135 0 0,0 0 1 0 0,0 0-1 0 0,0 1 0 0 0,0-1 1 0 0,-1 0-1 0 0,1 0 1 0 0,-1 1-285 0 0,1 0 285 0 0,-1-1-1 0 0,1 0 1 0 0,0 0-1 0 0,0 0 1 0 0,-1 0-1 0 0,1 0 0 0 0,0 0 1 0 0,0 0-1 0 0,-1 0 1 0 0,1 0-1 0 0,0 0 1 0 0,0 0-1 0 0,-1 0 1 0 0,1 0-1 0 0,0 0 1 0 0,0 0-1 0 0,-1 0 0 0 0,1 0 1 0 0,0 0-1 0 0,0 0 1 0 0,0 0-1 0 0,-1 0 1 0 0,1-1-1 0 0,0 1 1 0 0,0 0-1 0 0,-1 0 0 0 0,1 0 1 0 0,-1-2-285 0 0,1 2 285 0 0,0 0-1 0 0,0 0 1 0 0,0-1-1 0 0,-1 1 1 0 0,1 0-1 0 0,0 0 1 0 0,0-1-1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28.2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3553 0 0,'0'1'49'0'0,"0"-1"1"0"0,0 1-1 0 0,1 0 0 0 0,-1-1 1 0 0,0 1-1 0 0,1-1 0 0 0,-1 1 1 0 0,1-1-1 0 0,-1 1 1 0 0,0-1-1 0 0,1 1 0 0 0,-1-1 1 0 0,1 1-1 0 0,-1-1 0 0 0,1 1 1 0 0,0-1-1 0 0,-1 0 1 0 0,1 1-1 0 0,-1-1 0 0 0,1 0 1 0 0,0 0-1 0 0,-1 1 0 0 0,1-1 1 0 0,0 0-1 0 0,0 0 1 0 0,24 5 1415 0 0,-15-4-931 0 0,14 5 331 0 0,96 18 613 0 0,-102-22-1750 0 0,1 0 0 0 0,-1-2 0 0 0,1 0 0 0 0,29-4 0 0 0,-18-1-642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28.6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167 0 3809 0 0,'-33'34'2095'0'0,"2"0"1"0"0,-36 51-1 0 0,62-78-1999 0 0,0 1 0 0 0,1-1 0 0 0,0 1 0 0 0,1 0-1 0 0,0 0 1 0 0,0 0 0 0 0,1 1 0 0 0,0-1-1 0 0,0 1 1 0 0,-1 16 0 0 0,3-23-92 0 0,1 0 0 0 0,-1 0 0 0 0,0 0 1 0 0,1 0-1 0 0,-1 0 0 0 0,1-1 0 0 0,0 1 0 0 0,0 0 0 0 0,0 0 0 0 0,0 0 1 0 0,0-1-1 0 0,0 1 0 0 0,0 0 0 0 0,1-1 0 0 0,-1 1 0 0 0,0-1 0 0 0,1 0 1 0 0,-1 1-1 0 0,1-1 0 0 0,0 0 0 0 0,-1 0 0 0 0,4 2 0 0 0,5 2-10 0 0,1-1-1 0 0,-1 0 0 0 0,12 3 1 0 0,0 1-31 0 0,-11-4 36 0 0,0 1 0 0 0,0 1 0 0 0,0 0-1 0 0,0 0 1 0 0,-1 1 0 0 0,0 0 0 0 0,0 1 0 0 0,-1 0 0 0 0,16 19-1 0 0,-20-22 3 0 0,-1 1-1 0 0,0 0 0 0 0,0 1 0 0 0,-1-1 0 0 0,0 1 0 0 0,0 0 0 0 0,0 0 0 0 0,-1 0 0 0 0,0 0 0 0 0,-1 0 0 0 0,1 0 0 0 0,-1 0 0 0 0,0 1 0 0 0,-1-1 0 0 0,0 0 0 0 0,0 1 0 0 0,-1-1 0 0 0,-1 8 0 0 0,-2 4 0 0 0,-1 0 0 0 0,-1-1 0 0 0,0 0 0 0 0,-1 0 0 0 0,-1-1 0 0 0,-1 0 0 0 0,-1 0 0 0 0,0-1 0 0 0,-1 0 0 0 0,0-1 0 0 0,-27 28 0 0 0,37-43-8 0 0,-22 18 44 0 0,22-17-79 0 0,0 1 0 0 0,-1-2 0 0 0,1 1 0 0 0,-1 0 0 0 0,1 0 0 0 0,-1 0-1 0 0,1-1 1 0 0,-1 1 0 0 0,1-1 0 0 0,-1 1 0 0 0,0-1 0 0 0,1 0 0 0 0,-1 0 0 0 0,-2 1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29.0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2665 0 0,'5'1'206'0'0,"-1"0"1"0"0,1-1-1 0 0,-1 1 1 0 0,0 1-1 0 0,1-1 1 0 0,-1 1-1 0 0,0-1 1 0 0,0 1-1 0 0,7 5 1 0 0,31 24 1066 0 0,-26-17-940 0 0,-1 1 0 0 0,-1 1 1 0 0,-1 0-1 0 0,0 1 0 0 0,18 33 1 0 0,-18-27-604 0 0,2-1 0 0 0,32 38 1 0 0,-44-57 121 0 0,-1 0-1 0 0,2 0 1 0 0,-1-1 0 0 0,0 1 0 0 0,0-1 0 0 0,1 0 0 0 0,-1 0 0 0 0,1 0 0 0 0,0 0 0 0 0,0 0 0 0 0,0-1 0 0 0,0 0 0 0 0,0 0 0 0 0,0 0 0 0 0,0 0 0 0 0,8 0 0 0 0,-9-1 30 0 0,1-1 0 0 0,-1 1 1 0 0,0-1-1 0 0,1 0 0 0 0,-1 0 0 0 0,1 0 0 0 0,-1 0 0 0 0,0 0 1 0 0,0-1-1 0 0,0 0 0 0 0,0 1 0 0 0,0-1 0 0 0,0 0 0 0 0,0 0 1 0 0,0-1-1 0 0,-1 1 0 0 0,1-1 0 0 0,-1 1 0 0 0,4-6 0 0 0,7-14 118 0 0,-2-3 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29.2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555 0 2120 0 0,'-4'2'48'0'0,"1"0"-1"0"0,-1 0 1 0 0,1 1-1 0 0,0-1 1 0 0,-1 1-1 0 0,1 0 1 0 0,0-1-1 0 0,0 1 1 0 0,1 1-1 0 0,-1-1 1 0 0,1 0-1 0 0,-4 7 1 0 0,-133 228 3185 0 0,-68 176 307 0 0,128-250-3044 0 0,3-23-1336 0 0,68-129 383 0 0,5-9-126 0 0,43-75-4970 0 0,-21 37 5059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29.8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0 145 832 0 0,'0'3'12'0'0,"19"16"708"0"0,-16-15-655 0 0,0 1 0 0 0,0-1 0 0 0,-1 1 1 0 0,1 0-1 0 0,-1 0 0 0 0,2 8 0 0 0,-3-11-11 0 0,-1-1 1 0 0,1 1-1 0 0,-1 0 1 0 0,1 0-1 0 0,-1 0 1 0 0,0-1-1 0 0,0 1 1 0 0,0 0-1 0 0,0 0 0 0 0,0 0 1 0 0,0 0-1 0 0,-1 0 1 0 0,1-1-1 0 0,-1 1 1 0 0,1 0-1 0 0,-1 0 1 0 0,1-1-1 0 0,-1 1 1 0 0,0 0-1 0 0,0-1 1 0 0,0 1-1 0 0,-2 2 1 0 0,3-4-7 0 0,0 0 1 0 0,-1 0 0 0 0,1 1 0 0 0,0-1-1 0 0,-1 0 1 0 0,1 0 0 0 0,-1 1-1 0 0,1-1 1 0 0,0 0 0 0 0,-1 0-1 0 0,1 0 1 0 0,-1 0 0 0 0,1 0 0 0 0,-1 1-1 0 0,1-1 1 0 0,0 0 0 0 0,-1 0-1 0 0,1 0 1 0 0,-1 0 0 0 0,1 0 0 0 0,-1 0-1 0 0,1-1 1 0 0,-1 1 0 0 0,1 0-1 0 0,0 0 1 0 0,-1 0 0 0 0,1 0-1 0 0,-1 0 1 0 0,1-1 0 0 0,0 1 0 0 0,-1 0-1 0 0,1 0 1 0 0,0-1 0 0 0,-1 1-1 0 0,1 0 1 0 0,0-1 0 0 0,-1 1 0 0 0,0-1 39 0 0,0 0 0 0 0,1 0 1 0 0,-1 1-1 0 0,0-1 1 0 0,1 0-1 0 0,-1 0 1 0 0,1 0-1 0 0,-1 0 1 0 0,1 0-1 0 0,0 0 1 0 0,-1 0-1 0 0,1 0 1 0 0,0 0-1 0 0,-1-2 1 0 0,1 3-76 0 0,0 0 1 0 0,0 0 0 0 0,0 0 0 0 0,0 0-1 0 0,0 0 1 0 0,0 0 0 0 0,0 0 0 0 0,0 0-1 0 0,0-1 1 0 0,0 1 0 0 0,1-1 219 0 0,-1 1-219 0 0,0 0 0 0 0,0 0-1 0 0,0 0 1 0 0,0 0 0 0 0,0 0 0 0 0,0 0-1 0 0,0 0 1 0 0,1 0 0 0 0,-1 0 0 0 0,0 0-1 0 0,0 0 1 0 0,0 0 0 0 0,0 0-1 0 0,0 0 1 0 0,0 0 0 0 0,0 0 0 0 0,0 0-1 0 0,0 0 1 0 0,0 0 0 0 0,0 0 0 0 0,1 0-1 0 0,-1 0 1 0 0,0 0 0 0 0,0 0-1 0 0,0 0 70 0 0,0 1-69 0 0,7 3 199 0 0,2 3 383 0 0,-2-5-543 0 0,0 1-1 0 0,0-1 0 0 0,-1 0 0 0 0,1-1 0 0 0,0 0 0 0 0,0 0 0 0 0,1 0 0 0 0,-1-1 0 0 0,0 0 1 0 0,0-1-1 0 0,0 1 0 0 0,0-1 0 0 0,0-1 0 0 0,0 1 0 0 0,0-1 0 0 0,0 0 0 0 0,-1-1 1 0 0,1 0-1 0 0,-1 0 0 0 0,1 0 0 0 0,-1-1 0 0 0,0 0 0 0 0,7-6 0 0 0,-7 5-4 0 0,0 1 1 0 0,-1-1-1 0 0,0-1 0 0 0,0 1 0 0 0,0-1 0 0 0,-1 0 0 0 0,0 0 0 0 0,0 0 0 0 0,0 0 1 0 0,-1-1-1 0 0,0 0 0 0 0,0 0 0 0 0,-1 0 0 0 0,0 0 0 0 0,0 0 0 0 0,-1 0 0 0 0,1 0 1 0 0,-1 0-1 0 0,-1-1 0 0 0,0 1 0 0 0,0-1 0 0 0,0 1 0 0 0,-2-10 0 0 0,0 11-21 0 0,1 1 0 0 0,-1-1 0 0 0,1 1-1 0 0,-1 0 1 0 0,-5-9 0 0 0,7 13-23 0 0,-1 1 0 0 0,1-1 0 0 0,0 0 1 0 0,-1 0-1 0 0,1 1 0 0 0,-1-1 0 0 0,1 1 0 0 0,-1-1 1 0 0,1 0-1 0 0,-1 1 0 0 0,0-1 0 0 0,1 1 0 0 0,-1-1 0 0 0,0 1 1 0 0,1 0-1 0 0,-1-1 0 0 0,0 1 0 0 0,1-1 0 0 0,-1 1 0 0 0,0 0 1 0 0,0 0-1 0 0,0 0 0 0 0,1-1 0 0 0,-1 1 0 0 0,0 0 1 0 0,0 0-1 0 0,0 0 0 0 0,1 0 0 0 0,-1 0 0 0 0,0 0 0 0 0,0 1 1 0 0,0-1-1 0 0,1 0 0 0 0,-1 0 0 0 0,0 0 0 0 0,0 1 1 0 0,1-1-1 0 0,-1 0 0 0 0,0 1 0 0 0,1-1 0 0 0,-1 1 0 0 0,0-1 1 0 0,1 1-1 0 0,-1-1 0 0 0,0 1 0 0 0,1-1 0 0 0,-1 1 0 0 0,0 1 1 0 0,-6 6 67 0 0,0 0 0 0 0,1 0 1 0 0,0 1-1 0 0,0 0 1 0 0,1 0-1 0 0,0 1 0 0 0,-4 13 1 0 0,-2 7 168 0 0,-6 36 0 0 0,12-44-192 0 0,1 0 1 0 0,1 0-1 0 0,0 40 0 0 0,3-51-41 0 0,0-1 0 0 0,1 1 0 0 0,1-1 0 0 0,0 1 0 0 0,0-1 0 0 0,1 0 0 0 0,0 1 0 0 0,1-2 0 0 0,0 1 1 0 0,6 10-1 0 0,-8-17-36 0 0,0 0 1 0 0,0 0-1 0 0,0 0 1 0 0,0-1 0 0 0,0 1-1 0 0,1-1 1 0 0,-1 1-1 0 0,1-1 1 0 0,-1 0-1 0 0,1 0 1 0 0,0 0 0 0 0,0 0-1 0 0,0 0 1 0 0,0-1-1 0 0,0 0 1 0 0,1 1-1 0 0,-1-1 1 0 0,0 0 0 0 0,1 0-1 0 0,2 0 1 0 0,0-1-39 0 0,-1 0 0 0 0,0-1 0 0 0,0 1 0 0 0,0-1 0 0 0,0 0 0 0 0,0 0 0 0 0,0-1 0 0 0,0 0 0 0 0,0 1 0 0 0,-1-2 0 0 0,1 1 0 0 0,7-5 0 0 0,-4 2-368 0 0,-1-1 0 0 0,0 1 0 0 0,9-10 0 0 0,1-3-2902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6.9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35 680 0 0,'-34'-29'5284'0'0,"34"29"-5251"0"0,7-3 4 0 0,9 0-2070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30.0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 1 1960 0 0,'-6'21'563'0'0,"0"1"0"0"0,2 0 0 0 0,-4 44 0 0 0,7-31 225 0 0,-1 5-199 0 0,2-1 1 0 0,1 1-1 0 0,9 53 1 0 0,-9-88-549 0 0,1 1 0 0 0,-1-1 0 0 0,1 0 0 0 0,0 0 0 0 0,4 6 0 0 0,-6-10-41 0 0,0 0-1 0 0,1 0 1 0 0,-1-1-1 0 0,1 1 1 0 0,-1 0 0 0 0,0 0-1 0 0,1-1 1 0 0,-1 1-1 0 0,1-1 1 0 0,0 1-1 0 0,-1 0 1 0 0,1-1-1 0 0,0 1 1 0 0,-1-1-1 0 0,1 1 1 0 0,0-1 0 0 0,-1 0-1 0 0,1 1 1 0 0,0-1-1 0 0,0 0 1 0 0,-1 1-1 0 0,1-1 1 0 0,0 0-1 0 0,0 0 1 0 0,0 0-1 0 0,-1 1 1 0 0,1-1 0 0 0,0 0-1 0 0,0 0 1 0 0,0 0-1 0 0,0-1 1 0 0,-1 1-1 0 0,1 0 1 0 0,0 0-1 0 0,0 0 1 0 0,0-1-1 0 0,-1 1 1 0 0,1 0 0 0 0,0-1-1 0 0,0 1 1 0 0,-1 0-1 0 0,1-1 1 0 0,0 0-1 0 0,3-3-68 0 0,0 1-1 0 0,0-1 1 0 0,0-1-1 0 0,-1 1 1 0 0,1 0-1 0 0,-1-1 1 0 0,-1 0-1 0 0,4-5 1 0 0,17-46-404 0 0,-11 24 278 0 0,-2 9 214 0 0,18-28 0 0 0,-23 42 105 0 0,1 1-1 0 0,0 0 0 0 0,0 0 0 0 0,1 0 0 0 0,0 1 0 0 0,9-8 0 0 0,-14 14-186 0 0,1-1 1 0 0,-1 1-1 0 0,1 0 0 0 0,-1-1 0 0 0,1 1 1 0 0,-1 0-1 0 0,1 0 0 0 0,0 1 1 0 0,2-2-1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30.4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146 0 2296 0 0,'-61'97'4396'0'0,"41"-68"-3048"0"0,1 1 0 0 0,-22 48 0 0 0,40-76-1328 0 0,0 0 0 0 0,1 0 0 0 0,-1 0 0 0 0,1-1 0 0 0,-1 1 0 0 0,1 0 0 0 0,0 0 0 0 0,-1 0 0 0 0,1 0 0 0 0,0 0 0 0 0,0 0 0 0 0,1 2 0 0 0,-1-3-20 0 0,0 0 0 0 0,1-1 0 0 0,-1 1 0 0 0,1 0 0 0 0,-1-1 0 0 0,0 1 0 0 0,1-1 0 0 0,-1 1 0 0 0,1-1 0 0 0,-1 1 0 0 0,1-1 0 0 0,0 1 0 0 0,-1-1 0 0 0,1 0 0 0 0,0 1 0 0 0,-1-1 0 0 0,1 0 0 0 0,0 1 0 0 0,-1-1 0 0 0,1 0 0 0 0,0 0 0 0 0,-1 0 0 0 0,1 0 0 0 0,0 0 0 0 0,0 1 0 0 0,-1-1 0 0 0,1-1 0 0 0,0 1 0 0 0,-1 0 0 0 0,1 0 0 0 0,0 0 0 0 0,0 0 0 0 0,-1 0 0 0 0,2-1 0 0 0,15-3-88 0 0,-1-1 1 0 0,1 0-1 0 0,21-12 1 0 0,25-8-261 0 0,-55 23 324 0 0,-1 0 0 0 0,0 1 0 0 0,1-1 0 0 0,-1 2 0 0 0,1-1 0 0 0,13 1 0 0 0,-18 0 30 0 0,-1 0 1 0 0,0 1-1 0 0,0-1 0 0 0,0 0 0 0 0,0 1 0 0 0,0-1 1 0 0,0 1-1 0 0,0 0 0 0 0,0-1 0 0 0,0 1 1 0 0,0 0-1 0 0,0 0 0 0 0,0 1 0 0 0,-1-1 1 0 0,1 0-1 0 0,0 0 0 0 0,-1 1 0 0 0,1-1 0 0 0,-1 1 1 0 0,1 0-1 0 0,-1-1 0 0 0,0 1 0 0 0,0 0 1 0 0,0 0-1 0 0,0 0 0 0 0,0 0 0 0 0,0 0 0 0 0,0 0 1 0 0,0 0-1 0 0,-1 0 0 0 0,1 0 0 0 0,-1 0 1 0 0,0 0-1 0 0,0 0 0 0 0,0 0 0 0 0,0 0 0 0 0,0 1 1 0 0,0 1-1 0 0,-2 7 60 0 0,1 0-1 0 0,-2 0 1 0 0,1 0 0 0 0,-2 0 0 0 0,-8 19 0 0 0,2-8 317 0 0,0-1 0 0 0,-22 30 0 0 0,25-39-195 0 0,-2-2-1 0 0,1 1 1 0 0,-2-1 0 0 0,1 0 0 0 0,-20 14 0 0 0,27-22-205 0 0,-1 0-1 0 0,1-1 1 0 0,0 1-1 0 0,-1-1 1 0 0,1 0-1 0 0,-1 1 1 0 0,0-1-1 0 0,1 0 1 0 0,-1-1 0 0 0,-3 2-1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31.2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162 34 952 0 0,'-3'-1'209'0'0,"-1"0"1"0"0,1 0-1 0 0,0 0 0 0 0,0-1 1 0 0,0 1-1 0 0,0-1 0 0 0,0 0 1 0 0,-3-2-1 0 0,-8-4 588 0 0,11 6-574 0 0,0 1 0 0 0,-1-1 0 0 0,1 1 0 0 0,-1 0 0 0 0,1 0 0 0 0,-1 0-1 0 0,1 0 1 0 0,-1 1 0 0 0,0-1 0 0 0,1 1 0 0 0,-8 0 0 0 0,8 1-120 0 0,1 0-1 0 0,-1-1 1 0 0,1 1-1 0 0,0 0 1 0 0,-1 0-1 0 0,1 0 1 0 0,-1 1-1 0 0,1-1 1 0 0,0 0 0 0 0,0 1-1 0 0,0 0 1 0 0,0-1-1 0 0,0 1 1 0 0,0 0-1 0 0,1 0 1 0 0,-1 0-1 0 0,-2 4 1 0 0,0 1-18 0 0,0 0 0 0 0,1 0 0 0 0,0 0 0 0 0,0 1 0 0 0,1-1 0 0 0,0 1 0 0 0,0 0 0 0 0,0-1 0 0 0,1 1 0 0 0,0 0 0 0 0,1 11 0 0 0,0-7-69 0 0,1 0 1 0 0,0-1 0 0 0,1 1 0 0 0,0-1 0 0 0,1 1 0 0 0,0-1 0 0 0,6 13 0 0 0,-8-21-39 0 0,1 1 0 0 0,0-1 0 0 0,0 0 1 0 0,0 0-1 0 0,0 1 0 0 0,0-2 0 0 0,0 1 0 0 0,1 0 1 0 0,0 0-1 0 0,-1-1 0 0 0,1 1 0 0 0,4 2 0 0 0,-5-5 2 0 0,-1 1-1 0 0,1 0 1 0 0,0 0-1 0 0,-1-1 1 0 0,1 1-1 0 0,0-1 1 0 0,0 0-1 0 0,0 1 1 0 0,0-1-1 0 0,-1 0 1 0 0,1 0-1 0 0,0 0 1 0 0,0 0-1 0 0,0-1 1 0 0,0 1-1 0 0,-1 0 0 0 0,1-1 1 0 0,0 1-1 0 0,0-1 1 0 0,-1 0-1 0 0,1 1 1 0 0,0-1-1 0 0,-1 0 1 0 0,1 0-1 0 0,-1 0 1 0 0,3-2-1 0 0,3-3-57 0 0,-1 0 0 0 0,0 0 0 0 0,-1 0 0 0 0,1-1 0 0 0,-1 0 0 0 0,0 0 0 0 0,-1 0 0 0 0,0 0 0 0 0,6-16-1 0 0,1-7 7 0 0,9-40-1 0 0,-12 39 307 0 0,-5 27 577 0 0,-2 19-342 0 0,-3 24 43 0 0,-5 32-98 0 0,0-4-292 0 0,3 97-1 0 0,4-159-167 0 0,1 0 0 0 0,-1 0 0 0 0,1-1 0 0 0,0 1 0 0 0,1 0 0 0 0,-1 0 0 0 0,4 7 1 0 0,-4-11-4 0 0,-1 0 0 0 0,1 0 1 0 0,0 0-1 0 0,-1 0 1 0 0,1 0-1 0 0,0-1 1 0 0,-1 1-1 0 0,1 0 1 0 0,0 0-1 0 0,0-1 1 0 0,0 1-1 0 0,-1 0 1 0 0,1-1-1 0 0,0 1 1 0 0,0-1-1 0 0,0 1 1 0 0,0-1-1 0 0,0 1 1 0 0,0-1-1 0 0,0 0 1 0 0,0 1-1 0 0,0-1 0 0 0,1 0 1 0 0,-1 0-1 0 0,0 0 1 0 0,0 0-1 0 0,0 0 1 0 0,0 0-1 0 0,0 0 1 0 0,0 0-1 0 0,0-1 1 0 0,0 1-1 0 0,0 0 1 0 0,0-1-1 0 0,0 1 1 0 0,0 0-1 0 0,0-1 1 0 0,0 1-1 0 0,0-1 1 0 0,1-1-1 0 0,12-8-1138 0 0,0-6-1368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31.7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 0 1960 0 0,'-2'2'104'0'0,"0"0"-1"0"0,0 1 0 0 0,0-1 0 0 0,0 0 0 0 0,0 1 0 0 0,1 0 0 0 0,0-1 1 0 0,-1 1-1 0 0,-1 5 0 0 0,2-1 416 0 0,-1-1 0 0 0,2 1 0 0 0,-1 10 0 0 0,1 414 3750 0 0,0-421-4169 0 0,3 25 300 0 0,-3-33-361 0 0,1 1 0 0 0,-1-1 0 0 0,1 1 0 0 0,-1-1 0 0 0,1 1 0 0 0,0-1 0 0 0,0 0 0 0 0,0 1 0 0 0,1-1 0 0 0,1 2 0 0 0,-3-3-37 0 0,0-1 0 0 0,0 0 0 0 0,1 0 1 0 0,-1 1-1 0 0,0-1 0 0 0,1 0 0 0 0,-1 0 0 0 0,0 0 0 0 0,0 0 0 0 0,1 1 0 0 0,-1-1 0 0 0,0 0 0 0 0,1 0 0 0 0,-1 0 0 0 0,0 0 1 0 0,1 0-1 0 0,-1 0 0 0 0,0 0 0 0 0,1 0 0 0 0,-1 0 0 0 0,0 0 0 0 0,1 0 0 0 0,-1 0 0 0 0,0 0 0 0 0,1 0 0 0 0,-1 0 0 0 0,0-1 1 0 0,1 1-1 0 0,-1 0 0 0 0,0 0 0 0 0,1 0 0 0 0,-1 0 0 0 0,0-1 0 0 0,0 1 0 0 0,1 0 0 0 0,-1 0 0 0 0,0 0 0 0 0,0-1 0 0 0,1 1 1 0 0,-1 0-1 0 0,0 0 0 0 0,0-1 0 0 0,0 1 0 0 0,1 0 0 0 0,-1-1 0 0 0,0 1 0 0 0,0-1 0 0 0,8-15 74 0 0,0-9-76 0 0,8-48 0 0 0,-3 12 0 0 0,-7 35 189 0 0,1-1 0 0 0,2 1 1 0 0,0 0-1 0 0,26-47 0 0 0,-33 70-173 0 0,-1 0 1 0 0,1 0-1 0 0,0 0 1 0 0,0 1-1 0 0,0-1 1 0 0,1 1-1 0 0,-1-1 0 0 0,0 1 1 0 0,1 0-1 0 0,0 0 1 0 0,-1 0-1 0 0,1 0 1 0 0,0 0-1 0 0,0 1 1 0 0,0-1-1 0 0,0 1 1 0 0,1 0-1 0 0,-1 0 1 0 0,0 0-1 0 0,0 0 0 0 0,1 1 1 0 0,-1-1-1 0 0,0 1 1 0 0,1 0-1 0 0,-1 0 1 0 0,1 0-1 0 0,-1 0 1 0 0,7 2-1 0 0,3 1-488 0 0,-1 1-1672 0 0,24 2 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32.0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135 54 600 0 0,'-5'-18'250'0'0,"4"15"-4"0"0,1 1 0 0 0,0 0-1 0 0,-1 0 1 0 0,1 0 0 0 0,-1 0-1 0 0,0 0 1 0 0,0 0 0 0 0,0 0-1 0 0,0 0 1 0 0,0 0 0 0 0,0 0-1 0 0,0 1 1 0 0,-1-1-1 0 0,1 0 1 0 0,-1 1 0 0 0,-2-3-1 0 0,3 4-110 0 0,0 0 0 0 0,0-1-1 0 0,0 1 1 0 0,0 0 0 0 0,0 0 0 0 0,0 0-1 0 0,0 0 1 0 0,0 0 0 0 0,0 1-1 0 0,0-1 1 0 0,0 0 0 0 0,0 0-1 0 0,0 1 1 0 0,0-1 0 0 0,0 1-1 0 0,0-1 1 0 0,0 1 0 0 0,0-1-1 0 0,0 1 1 0 0,1-1 0 0 0,-1 1-1 0 0,0 0 1 0 0,0-1 0 0 0,1 1-1 0 0,-1 0 1 0 0,-1 1 0 0 0,-16 26 984 0 0,16-25-1023 0 0,-40 76 1110 0 0,38-69-1110 0 0,0 0-1 0 0,0 0 0 0 0,2 0 0 0 0,-1 0 0 0 0,1 0 0 0 0,-1 16 1 0 0,3-24-88 0 0,0 0 1 0 0,-1 0-1 0 0,1 0 1 0 0,0 0 0 0 0,1 0-1 0 0,-1 0 1 0 0,0 0 0 0 0,0-1-1 0 0,1 1 1 0 0,-1 0 0 0 0,1 0-1 0 0,0 0 1 0 0,0 0-1 0 0,-1 0 1 0 0,1-1 0 0 0,0 1-1 0 0,0 0 1 0 0,1 0 0 0 0,-1-1-1 0 0,0 1 1 0 0,1-1 0 0 0,-1 0-1 0 0,0 1 1 0 0,1-1-1 0 0,0 0 1 0 0,-1 0 0 0 0,1 0-1 0 0,0 0 1 0 0,0 0 0 0 0,-1 0-1 0 0,1 0 1 0 0,0-1 0 0 0,0 1-1 0 0,3 0 1 0 0,5 0-51 0 0,0 0 1 0 0,0-1-1 0 0,1 0 1 0 0,-1-1-1 0 0,17-2 1 0 0,11-1-107 0 0,-36 4 143 0 0,0 0 0 0 0,-1 0 0 0 0,1 0 0 0 0,0 0 0 0 0,-1 0 0 0 0,1 0 0 0 0,-1 1 0 0 0,1-1 0 0 0,0 1 1 0 0,-1-1-1 0 0,1 1 0 0 0,-1 0 0 0 0,1 0 0 0 0,-1-1 0 0 0,1 1 0 0 0,-1 0 0 0 0,0 0 0 0 0,1 0 0 0 0,-1 0 0 0 0,0 1 0 0 0,1 0 0 0 0,0 0 4 0 0,-1 1 0 0 0,-1-1 0 0 0,1 0-1 0 0,0 0 1 0 0,0 0 0 0 0,-1 0 0 0 0,1 1-1 0 0,-1-1 1 0 0,0 0 0 0 0,0 1 0 0 0,0-1-1 0 0,0 0 1 0 0,0 4 0 0 0,-2 7 26 0 0,-1-1 1 0 0,0 0-1 0 0,-1 0 1 0 0,-7 16-1 0 0,10-26-18 0 0,-33 72 432 0 0,28-63-336 0 0,0-1 0 0 0,-1 1 0 0 0,0-1 1 0 0,-14 14-1 0 0,20-22-123 0 0,-1-1 1 0 0,0 1 0 0 0,1-1 0 0 0,-1 1-1 0 0,0-1 1 0 0,0 1 0 0 0,0-1-1 0 0,0 0 1 0 0,0 0 0 0 0,-5 1 0 0 0,1-1-385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54.7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61 250 3809 0 0,'-4'2'103'0'0,"-1"1"0"0"0,1 0 0 0 0,0 0-1 0 0,0 0 1 0 0,0 0 0 0 0,1 1 0 0 0,-1-1 0 0 0,1 1 0 0 0,-1 0 0 0 0,1 0 0 0 0,1 1 0 0 0,-1-1 0 0 0,0 1-1 0 0,1-1 1 0 0,0 1 0 0 0,0 0 0 0 0,1-1 0 0 0,-2 7 0 0 0,3-8-89 0 0,0 0-1 0 0,0-1 1 0 0,1 1 0 0 0,-1 0-1 0 0,1 0 1 0 0,-1-1 0 0 0,1 1-1 0 0,0 0 1 0 0,0-1 0 0 0,0 1-1 0 0,1-1 1 0 0,-1 1 0 0 0,1-1-1 0 0,-1 0 1 0 0,1 0 0 0 0,0 0-1 0 0,-1 1 1 0 0,1-2 0 0 0,0 1-1 0 0,1 0 1 0 0,1 1 0 0 0,6 5-97 0 0,0-2 1 0 0,0 1 0 0 0,16 6 0 0 0,23 9-69 0 0,94 28-1 0 0,59-1 1636 0 0,-45-22-325 0 0,283 11-1 0 0,164-39-430 0 0,-35-13-106 0 0,115-3-85 0 0,414-21-321 0 0,-411-13-143 0 0,-239 26 63 0 0,-207 13-37 0 0,214-5 18 0 0,-247 11-80 0 0,200 3 84 0 0,-153 3-28 0 0,205 6 18 0 0,-259-1-75 0 0,475 16 31 0 0,-391-14-67 0 0,443 6 0 0 0,-468-13 25 0 0,150-2 104 0 0,-37 2 172 0 0,-100 0-19 0 0,332 5 418 0 0,-23 0-145 0 0,219-4 16 0 0,-593 3-519 0 0,66 0-51 0 0,99 5-1 0 0,-107-1 0 0 0,205 21 0 0 0,-315-17 11 0 0,433 66 20 0 0,-389-47-2 0 0,-130-20 135 0 0,112 13 442 0 0,-156-22-436 0 0,0-1 0 0 0,1-2 0 0 0,-1-1 0 0 0,48-9 0 0 0,-66 9-155 0 0,0 0 0 0 0,0 0 1 0 0,-1-1-1 0 0,1 0 0 0 0,-1-1 0 0 0,0 1 0 0 0,0-2 0 0 0,0 1 0 0 0,6-6 0 0 0,-10 7-8 0 0,0 0 0 0 0,0 0 1 0 0,0 0-1 0 0,0 0 0 0 0,-1-1 0 0 0,1 1 0 0 0,-1-1 0 0 0,0 0 0 0 0,0 0 0 0 0,0 0 0 0 0,-1 0 0 0 0,1 0 0 0 0,-1 0 0 0 0,0 0 0 0 0,0-1 0 0 0,0 1 0 0 0,-1 0 1 0 0,0-6-1 0 0,-1-7 45 0 0,0 0 1 0 0,-2 0 0 0 0,0 0-1 0 0,-1 0 1 0 0,0 0 0 0 0,-2 1 0 0 0,0 0-1 0 0,-9-18 1 0 0,-75-118-111 0 0,83 140 12 0 0,-7-10 17 0 0,-2 1-1 0 0,0 1 0 0 0,0 1 1 0 0,-2 0-1 0 0,0 1 1 0 0,-2 1-1 0 0,0 0 0 0 0,-23-13 1 0 0,18 14 29 0 0,-19-12 0 0 0,39 23-102 0 0,17 13-138 0 0,19 13-260 0 0,-4-3 75 0 0,135 98-750 0 0,-11 12 1068 0 0,-140-118 101 0 0,-1 1 1 0 0,0 0-1 0 0,-1 0 1 0 0,-1 1-1 0 0,1 1 1 0 0,9 20-1 0 0,-14-23 4 0 0,0-1 0 0 0,-1 1 0 0 0,0 0 0 0 0,-1 0 1 0 0,0 0-1 0 0,0 0 0 0 0,-1 0 0 0 0,-1 0 0 0 0,1 1 0 0 0,-3 13 0 0 0,-1 0 14 0 0,-2-1 0 0 0,0 1 0 0 0,-2-1 0 0 0,0 0 0 0 0,-2-1 0 0 0,0 0 0 0 0,-2 0-1 0 0,-16 25 1 0 0,8-17-2 0 0,-2-1-1 0 0,-1-2 0 0 0,-1 0 0 0 0,-1-1 1 0 0,-28 23-1 0 0,31-32-197 0 0,-1-1 1 0 0,0 0-1 0 0,-2-2 1 0 0,-26 12 0 0 0,13-9-578 0 0,0-3 1 0 0,-45 12 0 0 0,-57 13-3353 0 0,90-24 1027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55.4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351 1 5689 0 0,'-1'0'34'0'0,"0"0"0"0"0,-1 1 0 0 0,1-1 0 0 0,-1 0 0 0 0,1 1 0 0 0,0-1 1 0 0,0 1-1 0 0,-1 0 0 0 0,1-1 0 0 0,0 1 0 0 0,0 0 0 0 0,0 0 0 0 0,-1 0 0 0 0,1 0 0 0 0,0 0 0 0 0,0 0 0 0 0,1 0 0 0 0,-1 0 0 0 0,0 0 0 0 0,0 0 0 0 0,0 1 0 0 0,1-1 0 0 0,-1 0 0 0 0,1 0 0 0 0,-2 3 0 0 0,-4 9 169 0 0,-11 14-113 0 0,2 2-1 0 0,2 0 1 0 0,0 1-1 0 0,-14 53 1 0 0,-19 132 18 0 0,37-163-55 0 0,-38 192-37 0 0,-64 369 1832 0 0,94-477-1356 0 0,16-115-536 0 0,1-1 1 0 0,1 1-1 0 0,0 0 1 0 0,7 31 0 0 0,-6-46-113 0 0,0 0 0 0 0,0 0 0 0 0,0 0 0 0 0,1 0 1 0 0,-1 0-1 0 0,1-1 0 0 0,1 1 0 0 0,-1-1 0 0 0,1 0 1 0 0,5 6-1 0 0,-7-9 63 0 0,0 0 0 0 0,0 0 1 0 0,0-1-1 0 0,0 1 0 0 0,0-1 0 0 0,0 1 1 0 0,1-1-1 0 0,-1 0 0 0 0,0 0 1 0 0,1 0-1 0 0,-1 0 0 0 0,1 0 0 0 0,-1-1 1 0 0,1 1-1 0 0,-1-1 0 0 0,1 1 0 0 0,0-1 1 0 0,-1 0-1 0 0,1 0 0 0 0,-1 0 1 0 0,1 0-1 0 0,0-1 0 0 0,-1 1 0 0 0,1-1 1 0 0,-1 0-1 0 0,1 1 0 0 0,3-3 0 0 0,-3 1 85 0 0,0 1 0 0 0,0-1 0 0 0,0 0 0 0 0,-1 0 0 0 0,6-5 0 0 0,15-18-45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55.6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211 1 2873 0 0,'-5'6'123'0'0,"0"0"0"0"0,0 1 0 0 0,1 0 0 0 0,0 0 0 0 0,0 0 0 0 0,-3 9 0 0 0,-6 11 497 0 0,-125 267 148 0 0,125-265-1445 0 0,4-14-301 0 0,5-12 496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55.8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0 412 768 0 0,'0'-17'64'0'0,"0"2"-64"0"0,0 4 0 0 0,0 5 0 0 0,2 1 456 0 0,-1-5 80 0 0,2-12 9 0 0,2-12 31 0 0,3-9 120 0 0,1-3 24 0 0,2 5 8 0 0,3 4 8 0 0,-1 5-952 0 0,1 6-192 0 0,0 3-40 0 0,1 6 0 0 0,2 3 384 0 0,-5 2 64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56.4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260 0 856 0 0,'-7'4'222'0'0,"0"1"0"0"0,0-1 0 0 0,0 1 0 0 0,1 0 0 0 0,0 1 0 0 0,0-1 1 0 0,0 1-1 0 0,1 0 0 0 0,0 1 0 0 0,0-1 0 0 0,-6 12 0 0 0,-8 18 193 0 0,2 0 0 0 0,1 1 0 0 0,-14 51 0 0 0,-21 120-1222 0 0,42-168 398 0 0,3-14 185 0 0,-2 13-265 0 0,-17 49 0 0 0,51-125 880 0 0,-26 37-391 0 0,133-196 618 0 0,-114 173-519 0 0,0 1-1 0 0,1 1 0 0 0,1 0 0 0 0,1 2 0 0 0,1 0 0 0 0,26-16 1 0 0,-39 29-19 0 0,1 1 1 0 0,-1 0 0 0 0,19-6 0 0 0,-24 9-39 0 0,0 1 0 0 0,0-1 1 0 0,1 1-1 0 0,-1 1 0 0 0,0-1 0 0 0,1 1 1 0 0,-1 0-1 0 0,1 0 0 0 0,-1 0 1 0 0,6 2-1 0 0,-9-1-18 0 0,0-1 1 0 0,0 1 0 0 0,1 0-1 0 0,-1 1 1 0 0,0-1-1 0 0,0 0 1 0 0,-1 0-1 0 0,1 1 1 0 0,0-1 0 0 0,0 1-1 0 0,-1 0 1 0 0,1-1-1 0 0,-1 1 1 0 0,1 0-1 0 0,-1 0 1 0 0,0 0 0 0 0,0 0-1 0 0,0 0 1 0 0,0 0-1 0 0,0 0 1 0 0,0 0-1 0 0,1 4 1 0 0,0 5 90 0 0,0-1 0 0 0,0 1 0 0 0,0 15 0 0 0,-5 78 796 0 0,0-69-266 0 0,4 59 0 0 0,-1-84-520 0 0,2 1-1 0 0,-1-1 0 0 0,2 0 0 0 0,-1-1 0 0 0,1 1 1 0 0,1 0-1 0 0,0-1 0 0 0,0 1 0 0 0,0-1 1 0 0,8 10-1 0 0,-7-13-92 0 0,-1-1 1 0 0,1 0-1 0 0,0 0 0 0 0,0 0 1 0 0,0 0-1 0 0,0-1 1 0 0,1 0-1 0 0,0 0 0 0 0,0-1 1 0 0,0 1-1 0 0,0-1 0 0 0,1-1 1 0 0,-1 1-1 0 0,1-1 1 0 0,0 0-1 0 0,-1-1 0 0 0,1 1 1 0 0,0-1-1 0 0,0-1 1 0 0,0 1-1 0 0,0-1 0 0 0,0-1 1 0 0,0 1-1 0 0,0-1 1 0 0,0 0-1 0 0,-1-1 0 0 0,1 1 1 0 0,0-1-1 0 0,-1-1 1 0 0,1 1-1 0 0,-1-1 0 0 0,0 0 1 0 0,0-1-1 0 0,0 1 1 0 0,0-1-1 0 0,-1 0 0 0 0,11-10 1 0 0,-9 5-25 0 0,1 0 0 0 0,-1 0 0 0 0,-1-1 0 0 0,0 0 0 0 0,0 0 0 0 0,-1-1 1 0 0,0 1-1 0 0,-1-1 0 0 0,5-19 0 0 0,-7 22-9 0 0,-1 0 1 0 0,1 0 0 0 0,-1 0-1 0 0,-1 0 1 0 0,1-1-1 0 0,-1 1 1 0 0,-1 0-1 0 0,0-1 1 0 0,0 1 0 0 0,0 0-1 0 0,-1 0 1 0 0,0 0-1 0 0,-1 0 1 0 0,-4-10-1 0 0,6 16 1 0 0,0 0 0 0 0,0 0 0 0 0,-1 0 0 0 0,1 0 0 0 0,0 1 0 0 0,-1-1 0 0 0,1 0 0 0 0,-1 1 0 0 0,1-1 0 0 0,-1 1 0 0 0,0-1 0 0 0,1 1 0 0 0,-1 0 0 0 0,0 0 0 0 0,0 0 0 0 0,0 0 0 0 0,0 0 0 0 0,0 0 0 0 0,0 1 0 0 0,-1-1 0 0 0,1 1 0 0 0,0-1 0 0 0,0 1 0 0 0,0 0 0 0 0,0 0 0 0 0,-1 0 0 0 0,1 0 0 0 0,0 0 0 0 0,0 0 0 0 0,0 1 0 0 0,-1-1 0 0 0,1 1 0 0 0,0-1-1 0 0,-2 2 1 0 0,-4 1 2 0 0,1 1-1 0 0,0-1 0 0 0,0 1 1 0 0,1 0-1 0 0,-1 1 0 0 0,1 0 0 0 0,0 0 1 0 0,-8 8-1 0 0,4-1 13 0 0,0 0 0 0 0,1 1 0 0 0,0 0 0 0 0,0 0 0 0 0,2 1 0 0 0,-8 16 0 0 0,11-20-30 0 0,0 1 1 0 0,0 0-1 0 0,1 0 0 0 0,1 1 1 0 0,-1-1-1 0 0,2 1 0 0 0,0-1 1 0 0,0 1-1 0 0,2 11 0 0 0,-1-20-5 0 0,0 0 0 0 0,1 0 0 0 0,-1 0 0 0 0,1 0 0 0 0,0 0 0 0 0,0 0 0 0 0,0 0 0 0 0,1 0 0 0 0,-1 0 0 0 0,1 0 0 0 0,-1-1 0 0 0,1 1 0 0 0,0-1 0 0 0,0 1 0 0 0,0-1 0 0 0,0 0 0 0 0,1 0 0 0 0,3 4 0 0 0,-2-4-44 0 0,-1 0 0 0 0,1 0 0 0 0,0-1 0 0 0,-1 1 0 0 0,1-1 0 0 0,0 0 0 0 0,0 0 0 0 0,0 0 0 0 0,0 0 0 0 0,0-1 0 0 0,0 0 0 0 0,0 0 0 0 0,0 0-1 0 0,5 0 1 0 0,13-4-635 0 0,-1-1-1 0 0,0-1 0 0 0,0 0 0 0 0,25-12 0 0 0,7-2-982 0 0,-12 6-148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7.3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 1 88 0 0,'-16'8'331'0'0,"9"-6"-16"0"0,0 1-1 0 0,1 0 0 0 0,-1 1 0 0 0,1-1 0 0 0,0 1 0 0 0,0 0 0 0 0,0 1 1 0 0,1 0-1 0 0,-6 6 0 0 0,10-11-284 0 0,1 0 1 0 0,0 1-1 0 0,0-1 1 0 0,0 1-1 0 0,-1-1 0 0 0,1 0 1 0 0,0 1-1 0 0,0-1 1 0 0,0 1-1 0 0,0-1 1 0 0,0 1-1 0 0,0-1 1 0 0,0 0-1 0 0,0 1 1 0 0,0-1-1 0 0,0 1 1 0 0,0-1-1 0 0,0 1 0 0 0,0-1 1 0 0,0 0-1 0 0,0 1 1 0 0,0-1-1 0 0,1 1 1 0 0,-1-1-1 0 0,0 0 1 0 0,0 1-1 0 0,0-1 1 0 0,1 0-1 0 0,-1 1 0 0 0,0-1 1 0 0,1 0-1 0 0,-1 1 1 0 0,0-1-1 0 0,1 0 1 0 0,-1 1-1 0 0,0-1 1 0 0,1 0-1 0 0,-1 0 1 0 0,0 1-1 0 0,1-1 0 0 0,-1 0 1 0 0,1 0-1 0 0,-1 0 1 0 0,0 0-1 0 0,1 0 1 0 0,-1 0-1 0 0,1 1 1 0 0,28 5-94 0 0,-18-4 128 0 0,-5-1-65 0 0,0 0 0 0 0,0 1 0 0 0,0 0 0 0 0,0 0 0 0 0,0 0 0 0 0,10 6 0 0 0,-15-8 0 0 0,0 1 0 0 0,0 0 0 0 0,0 0 0 0 0,0 0 0 0 0,0 0 0 0 0,0 0 0 0 0,-1 0 0 0 0,1 0 0 0 0,0 0 0 0 0,0 0 0 0 0,-1 0 0 0 0,1 0 0 0 0,-1 0 0 0 0,1 0 0 0 0,-1 1 0 0 0,1-1 0 0 0,-1 0 0 0 0,0 0 0 0 0,1 1 0 0 0,-1-1 0 0 0,0 0 0 0 0,0 1 0 0 0,0-1 0 0 0,0 0 0 0 0,0 1 0 0 0,0-1 0 0 0,-1 0 0 0 0,1 1 0 0 0,0-1 0 0 0,-1 0 0 0 0,1 0 0 0 0,0 0 0 0 0,-2 3 0 0 0,-43 81 1351 0 0,34-66-1316 0 0,7-7-1972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56.8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398 269 120 0 0,'5'-2'0'0'0,"0"0"0"0"0,0-1 0 0 0,0 0 0 0 0,0 0 0 0 0,-1 0 0 0 0,1 0 0 0 0,-1 0 0 0 0,0-1 0 0 0,0 0 0 0 0,4-5 0 0 0,0 0 97 0 0,-2-1 0 0 0,1 0 1 0 0,-1 0-1 0 0,-1-1 0 0 0,7-14 0 0 0,-11 21-16 0 0,0 0 0 0 0,0 0 0 0 0,0 0 0 0 0,0 0 0 0 0,-1 0 0 0 0,0 0 0 0 0,0 0 0 0 0,0 1 0 0 0,0-1 0 0 0,0 0 0 0 0,-1 0 0 0 0,0 0 0 0 0,0 0 0 0 0,0 0-1 0 0,0 0 1 0 0,-1 1 0 0 0,1-1 0 0 0,-1 1 0 0 0,0-1 0 0 0,-2-3 0 0 0,0 1 78 0 0,-1 0 0 0 0,1 1 0 0 0,-1 0-1 0 0,0-1 1 0 0,-1 2 0 0 0,1-1 0 0 0,-1 1-1 0 0,0-1 1 0 0,0 2 0 0 0,0-1 0 0 0,-12-4 0 0 0,13 6-65 0 0,0 0 0 0 0,0 1 0 0 0,-1-1 1 0 0,1 1-1 0 0,-1 1 0 0 0,1-1 1 0 0,-1 1-1 0 0,1 0 0 0 0,-1 0 1 0 0,1 0-1 0 0,-1 1 0 0 0,1 0 0 0 0,-1 0 1 0 0,1 0-1 0 0,-10 5 0 0 0,-4 3 151 0 0,1 0 0 0 0,0 2 0 0 0,1 0-1 0 0,0 1 1 0 0,1 1 0 0 0,0 0 0 0 0,1 2-1 0 0,-20 22 1 0 0,11-7-95 0 0,1 1 0 0 0,1 1 0 0 0,-29 58 1 0 0,51-90-151 0 0,-4 9 19 0 0,0-1-1 0 0,0 1 0 0 0,1 0 0 0 0,-2 9 1 0 0,4-16-11 0 0,1 0 1 0 0,0 0-1 0 0,0 0 1 0 0,0 0 0 0 0,0 0-1 0 0,0 0 1 0 0,0 0-1 0 0,0 0 1 0 0,0 0-1 0 0,1 0 1 0 0,1 3-1 0 0,-2-4 0 0 0,1 0-1 0 0,-1 0 0 0 0,1 0 0 0 0,0 0 1 0 0,-1 0-1 0 0,1-1 0 0 0,0 1 1 0 0,0 0-1 0 0,0 0 0 0 0,0-1 0 0 0,0 1 1 0 0,0 0-1 0 0,0-1 0 0 0,0 1 0 0 0,0-1 1 0 0,0 1-1 0 0,0-1 0 0 0,0 0 0 0 0,0 1 1 0 0,0-1-1 0 0,2 0 0 0 0,0 0 7 0 0,0 0-1 0 0,0 0 1 0 0,0 0 0 0 0,0-1-1 0 0,0 1 1 0 0,0-1 0 0 0,0 0-1 0 0,0 0 1 0 0,0 0-1 0 0,0 0 1 0 0,-1-1 0 0 0,1 1-1 0 0,0-1 1 0 0,-1 0 0 0 0,3-1-1 0 0,6-6 92 0 0,17-17 0 0 0,-27 26-105 0 0,48-54 249 0 0,8-9-56 0 0,-48 54-174 0 0,1 0-1 0 0,1 1 1 0 0,0 0 0 0 0,13-8-1 0 0,-21 15-12 0 0,0-1-1 0 0,0 1 0 0 0,0 0 1 0 0,0 0-1 0 0,0 0 1 0 0,1 1-1 0 0,-1-1 1 0 0,0 1-1 0 0,0 0 1 0 0,0-1-1 0 0,1 1 1 0 0,-1 1-1 0 0,0-1 0 0 0,0 0 1 0 0,0 1-1 0 0,0 0 1 0 0,1 0-1 0 0,-1 0 1 0 0,0 0-1 0 0,0 0 1 0 0,-1 0-1 0 0,1 1 0 0 0,3 2 1 0 0,6 4 76 0 0,0 1 1 0 0,-1 0-1 0 0,20 22 1 0 0,-1-1-33 0 0,-17-19-121 0 0,0 0 0 0 0,0-1 0 0 0,1-1 0 0 0,0 0 0 0 0,18 8 0 0 0,-28-15-125 0 0,0-1 0 0 0,0 1 0 0 0,0-1 0 0 0,0 0 0 0 0,0 0 0 0 0,0 0 0 0 0,0 0 0 0 0,0-1 0 0 0,0 0 0 0 0,0 0 0 0 0,0 0 1 0 0,1 0-1 0 0,-1-1 0 0 0,0 1 0 0 0,0-1 0 0 0,0 0 0 0 0,0-1 0 0 0,0 1 0 0 0,-1-1 0 0 0,1 1 0 0 0,0-1 0 0 0,-1 0 0 0 0,1 0 0 0 0,-1-1 0 0 0,1 1 0 0 0,3-4 0 0 0,5-7-1863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57.1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0 177 448 0 0,'2'-15'257'0'0,"-1"-1"0"0"0,2 1 0 0 0,0 0 0 0 0,1 0 0 0 0,0 1 0 0 0,2-1 0 0 0,-1 1 0 0 0,10-17 0 0 0,-15 31-246 0 0,0 0 0 0 0,0 0 1 0 0,0 0-1 0 0,0 0 1 0 0,0 0-1 0 0,0-1 0 0 0,0 1 1 0 0,0 0-1 0 0,0 0 0 0 0,0 0 1 0 0,0 0-1 0 0,0 0 1 0 0,0 0-1 0 0,0-1 0 0 0,1 1 1 0 0,-1 0-1 0 0,0 0 1 0 0,0 0-1 0 0,0 0 0 0 0,0 0 1 0 0,0 0-1 0 0,0 0 1 0 0,0-1-1 0 0,0 1 0 0 0,0 0 1 0 0,1 0-1 0 0,-1 0 0 0 0,0 0 1 0 0,0 0-1 0 0,0 0 1 0 0,0 0-1 0 0,0 0 0 0 0,1 0 1 0 0,-1 0-1 0 0,0 0 1 0 0,0 0-1 0 0,0 0 0 0 0,0 0 1 0 0,0 0-1 0 0,0 0 0 0 0,1 0 1 0 0,-1 0-1 0 0,0 0 1 0 0,0 0-1 0 0,0 0 0 0 0,0 0 1 0 0,0 0-1 0 0,1 0 1 0 0,1 9 320 0 0,-1 13 102 0 0,-22 119 1261 0 0,1 5-441 0 0,19-138-1144 0 0,0 31 350 0 0,1-36-404 0 0,0-1-1 0 0,0 0 1 0 0,1 1 0 0 0,-1-1 0 0 0,1 0 0 0 0,-1 0-1 0 0,1 1 1 0 0,0-1 0 0 0,0 0 0 0 0,0 0-1 0 0,0 0 1 0 0,0 0 0 0 0,1 0 0 0 0,1 2-1 0 0,-3-4-41 0 0,0 0-1 0 0,1 1 1 0 0,-1-1-1 0 0,0 0 1 0 0,0 0-1 0 0,1 1 1 0 0,-1-1-1 0 0,1 0 1 0 0,-1 0-1 0 0,0 0 0 0 0,1 1 1 0 0,-1-1-1 0 0,0 0 1 0 0,1 0-1 0 0,-1 0 1 0 0,1 0-1 0 0,-1 0 1 0 0,1 0-1 0 0,-1 0 1 0 0,0 0-1 0 0,1 0 0 0 0,-1 0 1 0 0,1 0-1 0 0,-1 0 1 0 0,0 0-1 0 0,1 0 1 0 0,0 0-1 0 0,9-10 236 0 0,6-20 31 0 0,-13 24-216 0 0,23-47 357 0 0,44-66-1 0 0,-55 97-359 0 0,1 0 0 0 0,2 1-1 0 0,0 1 1 0 0,1 0 0 0 0,25-20 0 0 0,-33 32-41 0 0,1 1 0 0 0,-1 0 0 0 0,1 0 0 0 0,1 1 0 0 0,-1 1 0 0 0,1 0 0 0 0,0 0 0 0 0,0 2 0 0 0,0 0 0 0 0,0 0 0 0 0,25-1 0 0 0,-6 3-236 0 0,0 2 0 0 0,0 1-1 0 0,59 12 1 0 0,-34-6-1392 0 0,-28-5-1494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03.7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1 3089 0 0,'-2'11'234'0'0,"0"-1"1"0"0,0 1 0 0 0,1 0 0 0 0,1 19 0 0 0,0-14-122 0 0,-3 100 1488 0 0,1 333 1219 0 0,2-448-2822 0 0,0 28-346 0 0,2 0 1 0 0,1 0-1 0 0,11 48 0 0 0,-12-71-716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03.9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33 1400 0 0,'0'0'107'0'0,"19"9"1743"0"0,-9-4-1436 0 0,1-1 0 0 0,1 0 0 0 0,-1-1-1 0 0,0 0 1 0 0,1-1 0 0 0,0-1 0 0 0,-1 1 0 0 0,1-2 0 0 0,0 0 0 0 0,0 0 0 0 0,-1-1 0 0 0,21-4 0 0 0,-12 1-896 0 0,-1 0 1 0 0,0-1 0 0 0,0-1-1 0 0,0-1 1 0 0,26-14-1 0 0,-26 8-1774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04.1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77 5 2080 0 0,'0'0'8'0'0,"-1"-1"0"0"0,1 1-1 0 0,-1 0 1 0 0,1-1-1 0 0,-1 1 1 0 0,1-1 0 0 0,-1 1-1 0 0,0 0 1 0 0,1 0-1 0 0,-1-1 1 0 0,0 1 0 0 0,1 0-1 0 0,-1 0 1 0 0,0 0-1 0 0,1 0 1 0 0,-1 0 0 0 0,1 0-1 0 0,-1 0 1 0 0,0 0-1 0 0,1 0 1 0 0,-1 0-1 0 0,0 0 1 0 0,1 0 0 0 0,-1 0-1 0 0,0 0 1 0 0,1 1-1 0 0,-1-1 1 0 0,0 0 0 0 0,1 0-1 0 0,-1 1 1 0 0,1-1-1 0 0,-1 0 1 0 0,1 1 0 0 0,-1-1-1 0 0,1 1 1 0 0,-1 0-1 0 0,-1 2 94 0 0,1-1 0 0 0,-1 1 0 0 0,1 0 0 0 0,0 0 0 0 0,0 0 0 0 0,0 6-1 0 0,0-5 4 0 0,-10 63 2510 0 0,-3 132 1 0 0,11-134-1844 0 0,-1 25-281 0 0,-8 333 711 0 0,12-401-1200 0 0,0 0 0 0 0,2 0-1 0 0,9 43 1 0 0,-10-63-16 0 0,-1-1 0 0 0,1 1 0 0 0,-1-1 0 0 0,1 1 0 0 0,0-1 0 0 0,-1 1 1 0 0,1-1-1 0 0,0 1 0 0 0,0-1 0 0 0,0 0 0 0 0,0 0 0 0 0,0 1 0 0 0,0-1 0 0 0,0 0 0 0 0,3 1 0 0 0,-4-1-26 0 0,1-1 0 0 0,0 0-1 0 0,0 0 1 0 0,0 0-1 0 0,-1 0 1 0 0,1 0 0 0 0,0 0-1 0 0,0 0 1 0 0,0 0-1 0 0,-1 0 1 0 0,1 0 0 0 0,0 0-1 0 0,0-1 1 0 0,0 1 0 0 0,-1 0-1 0 0,1 0 1 0 0,0-1-1 0 0,0 1 1 0 0,-1-1 0 0 0,1 1-1 0 0,0-1 1 0 0,-1 1-1 0 0,1-1 1 0 0,-1 1 0 0 0,1-1-1 0 0,-1 1 1 0 0,1-1 0 0 0,-1 0-1 0 0,1 1 1 0 0,-1-1-1 0 0,1 0 1 0 0,0-1 0 0 0,8-13-1146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04.5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161 26 600 0 0,'-4'-1'120'0'0,"0"0"1"0"0,1 1-1 0 0,-1-1 0 0 0,0-1 1 0 0,1 1-1 0 0,-1-1 0 0 0,-5-3 0 0 0,-14-5 679 0 0,20 9-678 0 0,1 1 0 0 0,-1-1 0 0 0,1 1 0 0 0,-1-1 0 0 0,1 1 0 0 0,-1 0 0 0 0,1 0 0 0 0,-1 0 0 0 0,1 0 0 0 0,-1 1 0 0 0,1-1 0 0 0,-1 1 0 0 0,1-1 0 0 0,0 1 0 0 0,-1 0 0 0 0,1 0 0 0 0,-4 2 0 0 0,3-1 44 0 0,0 0 1 0 0,1 1 0 0 0,-1-1-1 0 0,0 1 1 0 0,1 0-1 0 0,0 0 1 0 0,-1-1-1 0 0,1 2 1 0 0,0-1-1 0 0,0 0 1 0 0,-1 5-1 0 0,-2 4 114 0 0,1 0-1 0 0,0 0 0 0 0,1 1 0 0 0,0-1 0 0 0,1 1 0 0 0,-1 17 1 0 0,3-9-110 0 0,0 0 0 0 0,1 0 0 0 0,5 24 0 0 0,-5-35-161 0 0,2 0 0 0 0,-1 0 0 0 0,1 0 1 0 0,1 0-1 0 0,0-1 0 0 0,0 1 1 0 0,9 12-1 0 0,-12-19-11 0 0,0-1 0 0 0,1 0 0 0 0,-1 0 0 0 0,1-1 0 0 0,0 1 1 0 0,-1 0-1 0 0,1 0 0 0 0,0-1 0 0 0,0 1 0 0 0,0-1 0 0 0,0 0 0 0 0,0 1 1 0 0,1-1-1 0 0,-1 0 0 0 0,0 0 0 0 0,0 0 0 0 0,1-1 0 0 0,-1 1 0 0 0,1-1 0 0 0,-1 1 1 0 0,0-1-1 0 0,1 0 0 0 0,-1 0 0 0 0,1 0 0 0 0,-1 0 0 0 0,1 0 0 0 0,-1 0 0 0 0,1-1 1 0 0,-1 1-1 0 0,1-1 0 0 0,-1 0 0 0 0,0 0 0 0 0,0 1 0 0 0,1-2 0 0 0,-1 1 0 0 0,3-2 1 0 0,3-2 30 0 0,-1 0 1 0 0,0-1-1 0 0,0 0 1 0 0,-1 0-1 0 0,0-1 1 0 0,0 1-1 0 0,0-1 1 0 0,-1-1-1 0 0,0 1 0 0 0,0-1 1 0 0,-1 0-1 0 0,0 0 1 0 0,0 0-1 0 0,-1 0 1 0 0,0-1-1 0 0,-1 1 1 0 0,3-12-1 0 0,-2 2 39 0 0,0-1 0 0 0,-2 0-1 0 0,0 1 1 0 0,-1-1-1 0 0,-1 0 1 0 0,0 1 0 0 0,-6-26-1 0 0,-3 14-328 0 0,10 28 230 0 0,0 1 1 0 0,-1 0-1 0 0,1 0 0 0 0,-1 0 0 0 0,0 0 1 0 0,1 0-1 0 0,-1 0 0 0 0,0 0 0 0 0,1 0 1 0 0,-1 0-1 0 0,0 0 0 0 0,0 1 0 0 0,0-1 1 0 0,0 0-1 0 0,0 0 0 0 0,0 1 0 0 0,0-1 0 0 0,0 1 1 0 0,0-1-1 0 0,0 1 0 0 0,0-1 0 0 0,-1 1 1 0 0,-1-1-1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05.1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20 952 0 0,'-5'-10'600'0'0,"9"27"1106"0"0,15 98 745 0 0,-6-26-1193 0 0,26 90 1 0 0,-38-174-1221 0 0,1 3 6 0 0,1 1-1 0 0,6 13 1 0 0,-8-20-41 0 0,-1-1 1 0 0,0 0 0 0 0,1 0 0 0 0,-1 0 0 0 0,1 0 0 0 0,-1 0 0 0 0,1 0-1 0 0,0-1 1 0 0,0 1 0 0 0,-1 0 0 0 0,1 0 0 0 0,0 0 0 0 0,0 0-1 0 0,0-1 1 0 0,0 1 0 0 0,0 0 0 0 0,0-1 0 0 0,0 1 0 0 0,0-1 0 0 0,0 1-1 0 0,0-1 1 0 0,0 0 0 0 0,0 1 0 0 0,0-1 0 0 0,0 0 0 0 0,0 0-1 0 0,0 0 1 0 0,0 0 0 0 0,1 0 0 0 0,1 0 0 0 0,-2-1-4 0 0,1 1 0 0 0,-1-1 0 0 0,1 0 0 0 0,-1 0 0 0 0,0 0 0 0 0,1 0 0 0 0,-1 0 0 0 0,0 0 0 0 0,0 0 0 0 0,0-1 0 0 0,0 1 0 0 0,0 0 0 0 0,0-1 0 0 0,0 1 0 0 0,0-1 0 0 0,-1 1 0 0 0,1-1 0 0 0,0-1 0 0 0,9-34 0 0 0,-9 29 0 0 0,25-151 121 0 0,7-27 239 0 0,-33 185-352 0 0,1-4 52 0 0,0 0-1 0 0,1 0 1 0 0,-1 0 0 0 0,1 0-1 0 0,0 0 1 0 0,4-6 0 0 0,-6 11-54 0 0,0 0 1 0 0,0 0-1 0 0,0 0 1 0 0,0 0-1 0 0,0-1 1 0 0,0 1-1 0 0,0 0 0 0 0,0 0 1 0 0,1 0-1 0 0,-1 0 1 0 0,0 0-1 0 0,0 0 1 0 0,0-1-1 0 0,0 1 1 0 0,0 0-1 0 0,0 0 1 0 0,0 0-1 0 0,1 0 1 0 0,-1 0-1 0 0,0 0 1 0 0,0 0-1 0 0,0 0 1 0 0,0 0-1 0 0,0 0 0 0 0,1 0 1 0 0,-1 0-1 0 0,0 0 1 0 0,0 0-1 0 0,0 0 1 0 0,0 0-1 0 0,0 0 1 0 0,1 0-1 0 0,-1 0 1 0 0,0 0-1 0 0,0 0 1 0 0,0 0-1 0 0,0 0 1 0 0,3 6 165 0 0,-3 12 23 0 0,0-17-174 0 0,0 13-5 0 0,0 69 334 0 0,18 147-1 0 0,-17-222-351 0 0,1 1-1 0 0,0-1 0 0 0,0 0 1 0 0,1 0-1 0 0,0-1 0 0 0,5 9 1 0 0,-7-15 0 0 0,-1 1 1 0 0,1-1-1 0 0,0 0 0 0 0,-1 0 1 0 0,1 1-1 0 0,0-1 1 0 0,0 0-1 0 0,0 0 1 0 0,0 0-1 0 0,0 0 1 0 0,0 0-1 0 0,1 0 0 0 0,-1 0 1 0 0,0-1-1 0 0,0 1 1 0 0,1 0-1 0 0,-1-1 1 0 0,0 1-1 0 0,1-1 1 0 0,-1 1-1 0 0,0-1 1 0 0,1 1-1 0 0,-1-1 0 0 0,1 0 1 0 0,-1 0-1 0 0,1 0 1 0 0,-1 0-1 0 0,1 0 1 0 0,-1 0-1 0 0,1 0 1 0 0,-1-1-1 0 0,0 1 0 0 0,1 0 1 0 0,-1-1-1 0 0,1 1 1 0 0,-1-1-1 0 0,0 1 1 0 0,1-1-1 0 0,-1 0 1 0 0,0 0-1 0 0,0 1 1 0 0,2-3-1 0 0,2-1-39 0 0,1-1 0 0 0,-1 0 0 0 0,0-1-1 0 0,0 1 1 0 0,-1-1 0 0 0,1 0 0 0 0,-1 0 0 0 0,-1-1 0 0 0,1 1 0 0 0,3-10-1 0 0,3-11-215 0 0,9-37-1 0 0,-11 35 112 0 0,2-6 129 0 0,22-67 28 0 0,-27 88 107 0 0,2 0 1 0 0,-1 0-1 0 0,2 1 0 0 0,16-24 1 0 0,-22 35-93 0 0,0-1 1 0 0,0 1-1 0 0,0 0 0 0 0,0 1 1 0 0,0-1-1 0 0,0 0 1 0 0,0 0-1 0 0,0 1 0 0 0,5-3 1 0 0,-6 4-25 0 0,0 0 0 0 0,-1 0 0 0 0,1-1 0 0 0,0 1 0 0 0,0 0 0 0 0,0 0 0 0 0,-1 0 0 0 0,1 0 0 0 0,0 0 0 0 0,0 0 0 0 0,-1 1 0 0 0,1-1 0 0 0,0 0 0 0 0,0 0 1 0 0,0 0-1 0 0,-1 1 0 0 0,1-1 0 0 0,0 0 0 0 0,-1 1 0 0 0,1-1 0 0 0,0 1 0 0 0,-1-1 0 0 0,1 1 0 0 0,-1-1 0 0 0,1 1 0 0 0,-1-1 0 0 0,1 1 0 0 0,-1 0 0 0 0,1-1 0 0 0,-1 1 0 0 0,1 0 1 0 0,-1-1-1 0 0,0 1 0 0 0,1 0 0 0 0,-1-1 0 0 0,0 1 0 0 0,0 0 0 0 0,1 1 0 0 0,13 47-1188 0 0,-11-36 40 0 0,0 0 1 0 0,10 21 0 0 0,-6-20-61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05.3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67 169 768 0 0,'7'2'0'0'0,"9"2"11"0"0,2-2 197 0 0,-16-1 11 0 0,1 0 0 0 0,-1-1-1 0 0,1 0 1 0 0,0 1 0 0 0,-1-1-1 0 0,1 0 1 0 0,0-1 0 0 0,2 1-1 0 0,-4-1-125 0 0,0 1 1 0 0,-1 0-1 0 0,1-1 0 0 0,0 1 0 0 0,0-1 0 0 0,-1 1 0 0 0,1-1 0 0 0,0 1 0 0 0,-1-1 0 0 0,1 0 0 0 0,-1 1 0 0 0,1-1 1 0 0,-1 0-1 0 0,1 0 0 0 0,-1 1 0 0 0,1-1 0 0 0,-1 0 0 0 0,0 0 0 0 0,1 1 0 0 0,-1-1 0 0 0,0 0 0 0 0,0 0 1 0 0,0 0-1 0 0,1 0 0 0 0,-1 0 0 0 0,0 1 0 0 0,0-1 0 0 0,0 0 0 0 0,0 0 0 0 0,-1-1 0 0 0,0-10 318 0 0,0 0-1 0 0,-1 0 1 0 0,-1 1-1 0 0,0-1 1 0 0,0 0-1 0 0,-1 1 1 0 0,-1 0-1 0 0,0 0 1 0 0,-8-13-1 0 0,12 22-390 0 0,0 0-1 0 0,0 0 1 0 0,-1 0-1 0 0,1 0 0 0 0,0 1 1 0 0,-1-1-1 0 0,0 0 1 0 0,1 1-1 0 0,-1 0 1 0 0,0-1-1 0 0,0 1 1 0 0,0 0-1 0 0,0 0 1 0 0,0-1-1 0 0,0 2 1 0 0,0-1-1 0 0,-3-1 1 0 0,3 2-5 0 0,1 0 1 0 0,-1 0 0 0 0,0 0 0 0 0,1 0 0 0 0,-1 0-1 0 0,1 1 1 0 0,-1-1 0 0 0,1 0 0 0 0,-1 1 0 0 0,1-1-1 0 0,-1 1 1 0 0,1 0 0 0 0,-1-1 0 0 0,1 1 0 0 0,0 0 0 0 0,-1 0-1 0 0,1 0 1 0 0,0 0 0 0 0,0 0 0 0 0,0 0 0 0 0,-1 0-1 0 0,1 0 1 0 0,0 0 0 0 0,1 1 0 0 0,-3 2 0 0 0,-2 4 78 0 0,1 1 1 0 0,0 0-1 0 0,0 0 1 0 0,0 0-1 0 0,1 0 1 0 0,1 1-1 0 0,0-1 1 0 0,-1 12-1 0 0,1-2 81 0 0,0 0 1 0 0,2 0-1 0 0,2 23 0 0 0,-1-32-138 0 0,0 0 1 0 0,1-1 0 0 0,0 1 0 0 0,1 0 0 0 0,0-1-1 0 0,0 0 1 0 0,9 17 0 0 0,-11-23-40 0 0,1 0 0 0 0,0 0-1 0 0,0 0 1 0 0,0-1 0 0 0,0 1 0 0 0,1-1-1 0 0,-1 0 1 0 0,1 0 0 0 0,-1 1 0 0 0,1-2 0 0 0,0 1-1 0 0,0 0 1 0 0,-1 0 0 0 0,1-1 0 0 0,1 0 0 0 0,-1 1-1 0 0,0-1 1 0 0,0 0 0 0 0,0-1 0 0 0,0 1 0 0 0,1-1-1 0 0,-1 1 1 0 0,0-1 0 0 0,1 0 0 0 0,-1 0 0 0 0,6-1-1 0 0,0-1-115 0 0,0 0 0 0 0,1 0-1 0 0,-1-1 1 0 0,0-1-1 0 0,0 0 1 0 0,-1 0-1 0 0,1 0 1 0 0,-1-1 0 0 0,0-1-1 0 0,0 1 1 0 0,0-1-1 0 0,9-10 1 0 0,4-6-1063 0 0,0-1 1 0 0,25-40-1 0 0,-34 46 1155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10.6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38 97 88 0 0,'-30'-71'1216'0'0,"24"54"-1028"0"0,5 17-147 0 0,1 0 1 0 0,0-1-1 0 0,0 1 0 0 0,0 0 0 0 0,0-1 0 0 0,0 1 0 0 0,-1 0 0 0 0,1 0 0 0 0,0-1 0 0 0,0 1 0 0 0,0-1 0 0 0,0 1 1 0 0,0 0-1 0 0,0-1 0 0 0,0 1 0 0 0,0 0 0 0 0,0-1 0 0 0,0 1 0 0 0,0 0 0 0 0,1-1 0 0 0,-1 1 0 0 0,0 0 0 0 0,0 0 1 0 0,0-1-1 0 0,0 1 0 0 0,1 0-10 0 0,-1 0 1 0 0,0 0-1 0 0,1 0 1 0 0,-1 0-1 0 0,0 0 1 0 0,0 0-1 0 0,1 0 1 0 0,-1 0 0 0 0,0 0-1 0 0,1 0 1 0 0,-1 1-1 0 0,0-1 1 0 0,0 0-1 0 0,1 0 1 0 0,-1 0-1 0 0,0 0 1 0 0,0 1-1 0 0,0-1 1 0 0,1 0-1 0 0,-1 0 1 0 0,0 1-1 0 0,0-1 1 0 0,0 0-1 0 0,0 0 1 0 0,0 1-1 0 0,1-1 1 0 0,-1 0 0 0 0,0 1-1 0 0,0-1 1 0 0,0 0-1 0 0,7 18 281 0 0,-1 0 1 0 0,-1 0-1 0 0,-1 0 1 0 0,-1 1-1 0 0,2 21 0 0 0,0-5 61 0 0,-1-3-271 0 0,7 36 197 0 0,-9-61-275 0 0,0 1 0 0 0,0-1 0 0 0,1 0-1 0 0,0 0 1 0 0,0 0 0 0 0,7 10 0 0 0,-9-16-21 0 0,-1 0 0 0 0,1 0-1 0 0,-1 0 1 0 0,1-1-1 0 0,-1 1 1 0 0,1 0-1 0 0,0-1 1 0 0,0 1 0 0 0,-1 0-1 0 0,1-1 1 0 0,0 1-1 0 0,0-1 1 0 0,0 1 0 0 0,-1-1-1 0 0,1 1 1 0 0,0-1-1 0 0,0 0 1 0 0,0 0 0 0 0,0 1-1 0 0,0-1 1 0 0,0 0-1 0 0,0 0 1 0 0,1 0-1 0 0,-1 0 9 0 0,1 0-1 0 0,-1-1 0 0 0,0 1 0 0 0,1-1 1 0 0,-1 1-1 0 0,0-1 0 0 0,0 0 0 0 0,1 1 1 0 0,-1-1-1 0 0,0 0 0 0 0,0 0 0 0 0,0 0 1 0 0,2-2-1 0 0,2-4 58 0 0,1 0 0 0 0,-1 0 0 0 0,8-16 0 0 0,-12 21-58 0 0,85-168 615 0 0,-52 96-411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10.9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0 245 144 0 0,'1'7'9'0'0,"-1"-4"7"0"0,0-1 0 0 0,1 1 0 0 0,-1 0 0 0 0,1 0 0 0 0,0 0 0 0 0,1 3 0 0 0,-1-6 31 0 0,0 1-1 0 0,0-1 0 0 0,0 0 0 0 0,0 0 0 0 0,0 0 0 0 0,0 0 0 0 0,-1 0 1 0 0,1 0-1 0 0,0-1 0 0 0,0 1 0 0 0,0 0 0 0 0,0 0 0 0 0,0-1 1 0 0,0 1-1 0 0,0 0 0 0 0,-1-1 0 0 0,2 0 0 0 0,2-2 62 0 0,0 0 0 0 0,0 0 0 0 0,-1-1 0 0 0,1 1-1 0 0,-1-1 1 0 0,0 0 0 0 0,0 0 0 0 0,-1 0 0 0 0,1-1 0 0 0,-1 1-1 0 0,0 0 1 0 0,0-1 0 0 0,2-5 0 0 0,1-7 333 0 0,-1 1 1 0 0,4-26-1 0 0,-6 27-205 0 0,0-1-1 0 0,-1-16 1 0 0,-1 25-149 0 0,-1 1 1 0 0,0 0 0 0 0,0-1-1 0 0,0 1 1 0 0,0 0-1 0 0,-1-1 1 0 0,-5-10-1 0 0,7 16-66 0 0,-1 1-1 0 0,1-1 0 0 0,0 0 1 0 0,0 1-1 0 0,-1-1 0 0 0,1 1 1 0 0,-1-1-1 0 0,1 0 1 0 0,0 1-1 0 0,-1-1 0 0 0,1 1 1 0 0,-1-1-1 0 0,1 1 1 0 0,-1-1-1 0 0,0 1 0 0 0,1 0 1 0 0,-1-1-1 0 0,1 1 0 0 0,-1 0 1 0 0,0-1-1 0 0,1 1 1 0 0,-1 0-1 0 0,0 0 0 0 0,1 0 1 0 0,-1-1-1 0 0,0 1 1 0 0,0 0-1 0 0,1 0 0 0 0,-1 0 1 0 0,0 0-1 0 0,1 0 0 0 0,-1 0 1 0 0,0 0-1 0 0,0 1 1 0 0,0-1-1 0 0,-1 1 27 0 0,1 0 0 0 0,-1 0 0 0 0,1-1 0 0 0,0 1 0 0 0,-1 0 1 0 0,1 1-1 0 0,0-1 0 0 0,0 0 0 0 0,0 0 0 0 0,0 0 0 0 0,0 1 0 0 0,0-1 0 0 0,0 1 0 0 0,-1 1 0 0 0,-3 9 129 0 0,0 1 0 0 0,0 0 1 0 0,1 0-1 0 0,1 1 0 0 0,-3 23 0 0 0,3-4 122 0 0,2 41 0 0 0,1-57-247 0 0,1-1-1 0 0,1 0 1 0 0,1 0 0 0 0,0 0 0 0 0,8 24 0 0 0,-9-35-50 0 0,0-1 1 0 0,0 1 0 0 0,0-1-1 0 0,1 0 1 0 0,-1 0 0 0 0,1 0-1 0 0,0 0 1 0 0,0 0 0 0 0,1-1-1 0 0,3 4 1 0 0,-4-5-6 0 0,0 0 0 0 0,-1-1 0 0 0,1 1 0 0 0,0-1 0 0 0,0 1 0 0 0,0-1 0 0 0,0 0 1 0 0,0 0-1 0 0,0-1 0 0 0,0 1 0 0 0,0 0 0 0 0,0-1 0 0 0,1 0 0 0 0,-1 0 0 0 0,0 0 0 0 0,6-1 0 0 0,-2 0-315 0 0,-1-1 1 0 0,1 0-1 0 0,-1 0 1 0 0,0-1 0 0 0,0 0-1 0 0,0 0 1 0 0,0 0-1 0 0,-1-1 1 0 0,10-7-1 0 0,3-2-2053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8.1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3 376 0 0,'-7'-2'326'0'0,"7"2"-290"0"0,-1 0 0 0 0,1 1-1 0 0,0-1 1 0 0,0 0 0 0 0,-1 0 0 0 0,1 1-1 0 0,0-1 1 0 0,0 0 0 0 0,0 0 0 0 0,-1 1-1 0 0,1-1 1 0 0,0 0 0 0 0,0 1-1 0 0,0-1 1 0 0,0 0 0 0 0,0 1 0 0 0,0-1-1 0 0,0 0 1 0 0,0 1 0 0 0,0-1-1 0 0,0 0 1 0 0,0 1 0 0 0,0-1 0 0 0,0 0-1 0 0,0 1 1 0 0,0-1 0 0 0,0 0-1 0 0,0 1 1 0 0,0-1 0 0 0,0 0 0 0 0,0 1-1 0 0,1-1 1 0 0,-1 0 0 0 0,0 1-1 0 0,10 38 454 0 0,-3 1 0 0 0,6 71 0 0 0,-16 57-226 0 0,-1-59-272 0 0,5-124-63 0 0,1-1 1 0 0,0 1-1 0 0,7-23 1 0 0,-6 27-37 0 0,1 1 1 0 0,-1 1-1 0 0,11-18 1 0 0,-14 26 107 0 0,1-1 0 0 0,-1 1 0 0 0,1 0 0 0 0,-1 0 0 0 0,1 0 0 0 0,0 0 0 0 0,0 0 0 0 0,0 0 1 0 0,-1 1-1 0 0,1-1 0 0 0,0 0 0 0 0,0 0 0 0 0,0 1 0 0 0,0-1 0 0 0,0 0 0 0 0,0 1 0 0 0,1-1 0 0 0,-1 1 1 0 0,0-1-1 0 0,0 1 0 0 0,0 0 0 0 0,0-1 0 0 0,1 1 0 0 0,-1 0 0 0 0,0 0 0 0 0,0 0 0 0 0,0 0 0 0 0,1 0 1 0 0,-1 0-1 0 0,0 0 0 0 0,0 1 0 0 0,1-1 0 0 0,-1 0 0 0 0,1 1 0 0 0,0 0 16 0 0,0 0-1 0 0,0 0 0 0 0,-1 1 1 0 0,1-1-1 0 0,-1 0 0 0 0,1 1 1 0 0,-1-1-1 0 0,0 1 1 0 0,0-1-1 0 0,1 1 0 0 0,-1 0 1 0 0,0 0-1 0 0,0-1 1 0 0,-1 1-1 0 0,1 0 0 0 0,0 0 1 0 0,-1 0-1 0 0,1 0 1 0 0,-1 0-1 0 0,1 2 0 0 0,0 10 187 0 0,-1 0-1 0 0,-1 15 1 0 0,0-18-179 0 0,1 0 0 0 0,0 0 1 0 0,2 19-1 0 0,-2-30-56 0 0,1 0 0 0 0,-1 0 0 0 0,0 1 0 0 0,0-1 1 0 0,0 0-1 0 0,1 0 0 0 0,-1 0 0 0 0,0 0 0 0 0,0 0 0 0 0,1 0 0 0 0,-1 0 0 0 0,0 0 1 0 0,0 0-1 0 0,1 0 0 0 0,-1 0 0 0 0,0 0 0 0 0,0 0 0 0 0,1 0 0 0 0,-1 0 0 0 0,0 0 1 0 0,0 0-1 0 0,1 0 0 0 0,-1 0 0 0 0,0 0 0 0 0,0 0 0 0 0,1 0 0 0 0,-1 0 0 0 0,0 0 1 0 0,0-1-1 0 0,0 1 0 0 0,1 0 0 0 0,-1 0 0 0 0,0 0 0 0 0,3-4-389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11.2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 1 448 0 0,'-2'1'50'0'0,"0"1"0"0"0,1 0 0 0 0,-1 0 0 0 0,1 0 0 0 0,-1 0 0 0 0,1 0 0 0 0,0 0 0 0 0,-1 0 0 0 0,1 1 0 0 0,0-1-1 0 0,1 0 1 0 0,-1 1 0 0 0,0-1 0 0 0,1 0 0 0 0,-1 1 0 0 0,1 4 0 0 0,-1 3 243 0 0,1 0 0 0 0,3 19 1 0 0,-2-13-191 0 0,11 77 671 0 0,-10-83-674 0 0,0 0 0 0 0,1-1 1 0 0,0 1-1 0 0,1 0 1 0 0,0-1-1 0 0,1 0 0 0 0,5 10 1 0 0,-9-18-70 0 0,1 1-1 0 0,-1-1 1 0 0,0 1 0 0 0,0 0 0 0 0,1-1 0 0 0,-1 0 0 0 0,0 1-1 0 0,1-1 1 0 0,0 0 0 0 0,-1 0 0 0 0,1 0 0 0 0,0 0 0 0 0,-1 0-1 0 0,1 0 1 0 0,0 0 0 0 0,0-1 0 0 0,3 2 0 0 0,-3-2-8 0 0,-1 0 0 0 0,1-1 0 0 0,0 1 0 0 0,-1 0 0 0 0,1 0 0 0 0,-1-1 0 0 0,1 1 0 0 0,-1-1 0 0 0,0 1 0 0 0,1-1 0 0 0,-1 0 0 0 0,0 0 0 0 0,1 1 0 0 0,-1-1 1 0 0,0 0-1 0 0,0 0 0 0 0,1 0 0 0 0,-1 0 0 0 0,0 0 0 0 0,0-1 0 0 0,0 1 0 0 0,0 0 0 0 0,0-2 0 0 0,6-8 290 0 0,-1 0 1 0 0,-1-1-1 0 0,0 0 0 0 0,6-20 1 0 0,-7 18 124 0 0,1 0 1 0 0,0 1-1 0 0,11-19 1 0 0,-13 26-340 0 0,0 0 0 0 0,1 1 0 0 0,-1 0 0 0 0,1 0 0 0 0,1 0 0 0 0,-1 0 0 0 0,1 1 0 0 0,0-1 0 0 0,0 1 0 0 0,0 0-1 0 0,0 1 1 0 0,1-1 0 0 0,7-3 0 0 0,-12 7-101 0 0,1 0 0 0 0,-1-1-1 0 0,1 1 1 0 0,-1 0-1 0 0,0 0 1 0 0,1 0 0 0 0,-1 0-1 0 0,1 0 1 0 0,-1 0-1 0 0,1 1 1 0 0,-1-1 0 0 0,0 0-1 0 0,1 1 1 0 0,-1-1-1 0 0,3 2 1 0 0,18 12-2814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11.5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1 1280 0 0,'0'0'20'0'0,"-1"0"0"0"0,1 0 0 0 0,0 0 0 0 0,0 0 0 0 0,0 0 0 0 0,0 0 0 0 0,0 0 0 0 0,0 0 0 0 0,0 0 0 0 0,-1 0 0 0 0,1 0 0 0 0,0 0 0 0 0,0 0-1 0 0,0-1 1 0 0,0 1 0 0 0,0 0 0 0 0,-1 0 0 0 0,1 0 0 0 0,0 0 0 0 0,0 0 0 0 0,0 0 0 0 0,0 0 0 0 0,0 0 0 0 0,0 0 0 0 0,-1 1 0 0 0,1-1 0 0 0,0 0 0 0 0,0 0 0 0 0,0 0 0 0 0,0 0-1 0 0,0 0 1 0 0,0 0 0 0 0,-1 0 0 0 0,1 0 0 0 0,0 0 0 0 0,0 0 0 0 0,0 0 0 0 0,0 0 0 0 0,0 1 0 0 0,0-1 0 0 0,0 0 0 0 0,-2 8 558 0 0,4 19 197 0 0,0-14-324 0 0,-7 295 4072 0 0,1-223-3950 0 0,3-62-638 0 0,-1 5 457 0 0,4 44 0 0 0,-2-63-769 0 0,2-1-1 0 0,-1 0 1 0 0,1 0 0 0 0,0 0-1 0 0,1 0 1 0 0,0 0 0 0 0,0-1 0 0 0,0 1-1 0 0,10 12 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11.9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51 768 0 0,'-3'-5'3258'0'0,"3"10"-2659"0"0,0 0-450 0 0,-3 36 1723 0 0,3-26 421 0 0,0-20-1450 0 0,4-26-637 0 0,12-44 0 0 0,-19 112-437 0 0,2-27-58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16.6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0 294 2296 0 0,'2'13'1598'0'0,"-1"-8"-1266"0"0,0 0 1 0 0,1 0-1 0 0,0 1 0 0 0,0-1 0 0 0,0 0 0 0 0,3 4 0 0 0,-4-7-261 0 0,0-1-1 0 0,1 1 0 0 0,-1-1 0 0 0,0 0 0 0 0,1 1 0 0 0,-1-1 1 0 0,1 0-1 0 0,-1 0 0 0 0,1 0 0 0 0,0 0 0 0 0,-1 0 0 0 0,1-1 1 0 0,0 1-1 0 0,0 0 0 0 0,0-1 0 0 0,-1 1 0 0 0,1-1 0 0 0,0 0 0 0 0,0 0 1 0 0,0 1-1 0 0,3-2 0 0 0,13 0 105 0 0,-1 0-1 0 0,1-2 1 0 0,24-7 0 0 0,-27 6-59 0 0,0 1 1 0 0,1 0-1 0 0,-1 1 1 0 0,1 0-1 0 0,21 2 1 0 0,128 28 359 0 0,-116-18-465 0 0,96 10-1 0 0,84-27 13 0 0,0-20 167 0 0,-110 13 8 0 0,235-19-178 0 0,235-34 189 0 0,-454 46-118 0 0,1 4 0 0 0,261 5-1 0 0,-186 22-90 0 0,186 0 0 0 0,-107-17 140 0 0,-207 9-70 0 0,123 20 0 0 0,-35 14 20 0 0,-104-20-21 0 0,0-3 0 0 0,98 7-1 0 0,5-19-72 0 0,43 1 80 0 0,-96 5 312 0 0,188-12 1 0 0,-171-18-373 0 0,-93 13 3 0 0,69-5-1 0 0,-97 14-29 0 0,2 1 46 0 0,26-5 0 0 0,-37 4-20 0 0,0 0 0 0 0,0 0 1 0 0,0 0-1 0 0,0-1 0 0 0,0 0 0 0 0,0 1 0 0 0,-1-1 1 0 0,1 0-1 0 0,-1-1 0 0 0,1 1 0 0 0,3-4 0 0 0,-7 5-8 0 0,0 1-1 0 0,0-1 0 0 0,0 1 1 0 0,1 0-1 0 0,-1-1 0 0 0,0 1 1 0 0,0-1-1 0 0,0 1 0 0 0,0-1 1 0 0,0 1-1 0 0,0 0 0 0 0,0-1 0 0 0,0 1 1 0 0,0-1-1 0 0,0 1 0 0 0,-1-1 1 0 0,1 1-1 0 0,0 0 0 0 0,0-1 1 0 0,0 1-1 0 0,0-1 0 0 0,-1 1 1 0 0,1 0-1 0 0,0-1 0 0 0,0 1 1 0 0,-1 0-1 0 0,1-1 0 0 0,0 1 1 0 0,-1 0-1 0 0,1-1 0 0 0,-1 1 1 0 0,-13-13 238 0 0,12 11-227 0 0,-29-27-4 0 0,2-2 1 0 0,1 0-1 0 0,2-2 0 0 0,-23-36 1 0 0,48 67-15 0 0,-1 0 0 0 0,1 0 0 0 0,-1 0 0 0 0,0 0 0 0 0,1 0 0 0 0,-1 1 0 0 0,0-1 0 0 0,0 1 0 0 0,0-1 0 0 0,0 1 0 0 0,-1 0 0 0 0,-3-2 0 0 0,5 3 0 0 0,1 0 0 0 0,-1 0 0 0 0,0-1 0 0 0,1 1 0 0 0,-1 0 0 0 0,0 0 0 0 0,0 0 0 0 0,1 0 0 0 0,-1 0 0 0 0,0 0 0 0 0,1 1 0 0 0,-1-1 0 0 0,0 0 0 0 0,0 0 0 0 0,1 0 0 0 0,-1 1 0 0 0,0-1 0 0 0,0 1 0 0 0,0 0 0 0 0,0 0 0 0 0,0-1 0 0 0,0 1 0 0 0,1 0 0 0 0,-1 0 0 0 0,0 0 0 0 0,1 0 0 0 0,-1 0 0 0 0,0 0 0 0 0,1 1 0 0 0,0-1 0 0 0,-1 0 0 0 0,1 0 0 0 0,0 0 0 0 0,-1 2 0 0 0,1-2 0 0 0,0-1 0 0 0,0 1 0 0 0,0 0 0 0 0,1-1 0 0 0,-1 1 0 0 0,0 0 0 0 0,0-1 0 0 0,0 1 0 0 0,1 0 0 0 0,-1-1 0 0 0,0 1 0 0 0,1 0 0 0 0,-1-1 0 0 0,0 1 0 0 0,1-1 0 0 0,-1 1 0 0 0,1-1 0 0 0,-1 1 0 0 0,1-1 0 0 0,-1 1 0 0 0,1-1 0 0 0,1 1 0 0 0,17 11-49 0 0,-8-6 6 0 0,244 176-437 0 0,-249-178 440 0 0,0 0 0 0 0,0 1 1 0 0,-1 0-1 0 0,0 0 1 0 0,1 0-1 0 0,4 7 1 0 0,-9-11 33 0 0,0 0 0 0 0,-1 1 0 0 0,1-1 1 0 0,0 0-1 0 0,0 1 0 0 0,-1-1 0 0 0,1 1 1 0 0,-1-1-1 0 0,1 1 0 0 0,-1-1 0 0 0,0 1 1 0 0,0-1-1 0 0,1 1 0 0 0,-1-1 0 0 0,0 1 1 0 0,0-1-1 0 0,-1 1 0 0 0,1-1 0 0 0,0 1 1 0 0,0-1-1 0 0,-1 1 0 0 0,1-1 0 0 0,-1 1 1 0 0,1-1-1 0 0,-1 1 0 0 0,0-1 0 0 0,1 0 1 0 0,-1 1-1 0 0,0-1 0 0 0,0 0 0 0 0,0 0 1 0 0,0 1-1 0 0,0-1 0 0 0,0 0 0 0 0,-2 1 1 0 0,-10 8 25 0 0,0 0 1 0 0,-1-2 0 0 0,0 1 0 0 0,-16 6 0 0 0,-24 14 52 0 0,44-22-53 0 0,-6 3-8 0 0,0 0 1 0 0,0 0-1 0 0,-1-2 1 0 0,0 0-1 0 0,-25 8 1 0 0,34-15-356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17.9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18 314 376 0 0,'-1'1'39'0'0,"0"-1"1"0"0,-1 1-1 0 0,1 0 1 0 0,0 0-1 0 0,0 0 0 0 0,0 0 1 0 0,0 0-1 0 0,-8 9 2181 0 0,26-52 86 0 0,4 9-520 0 0,46-54 0 0 0,33-22-714 0 0,-93 101-1048 0 0,1 0 0 0 0,-1 1 0 0 0,1 0 0 0 0,1 0 0 0 0,0 1 0 0 0,11-7 0 0 0,-20 13-22 0 0,1-1 1 0 0,-1 1-1 0 0,1 0 1 0 0,0-1-1 0 0,-1 1 1 0 0,1 0 0 0 0,-1 0-1 0 0,1-1 1 0 0,0 1-1 0 0,-1 0 1 0 0,1 0-1 0 0,0 0 1 0 0,0 0-1 0 0,-1 0 1 0 0,1 0-1 0 0,0 0 1 0 0,-1 0-1 0 0,1 0 1 0 0,0 0-1 0 0,-1 0 1 0 0,1 1-1 0 0,0-1 1 0 0,-1 0 0 0 0,1 0-1 0 0,0 1 1 0 0,0 0 0 0 0,-1 0 0 0 0,1-1 0 0 0,-1 1 0 0 0,0 0 0 0 0,0-1 0 0 0,1 1 0 0 0,-1 0 0 0 0,0 0 0 0 0,0 0 0 0 0,0-1 0 0 0,0 1 0 0 0,0 0 0 0 0,0 0 0 0 0,0 0 0 0 0,0-1 0 0 0,0 1 0 0 0,0 0 0 0 0,0 0 0 0 0,-2 5 21 0 0,1-1 1 0 0,-1 0-1 0 0,0 1 0 0 0,0-1 1 0 0,-3 5-1 0 0,-44 66 13 0 0,27-44-22 0 0,2 1-1 0 0,1 0 1 0 0,-17 41 0 0 0,31-60-15 0 0,-5 11 0 0 0,-11 47 0 0 0,19-65 0 0 0,1 0 0 0 0,0 0 0 0 0,0 0 0 0 0,0 0 0 0 0,1 0 0 0 0,1 1 0 0 0,-1-1 0 0 0,1 0 0 0 0,0 0 0 0 0,0 0 0 0 0,5 13 0 0 0,-4-17 3 0 0,-1-1 1 0 0,0 1-1 0 0,1 0 0 0 0,0-1 0 0 0,-1 1 0 0 0,1-1 1 0 0,0 0-1 0 0,0 0 0 0 0,0 0 0 0 0,1 0 0 0 0,-1 0 1 0 0,0 0-1 0 0,1 0 0 0 0,-1-1 0 0 0,1 1 1 0 0,0-1-1 0 0,-1 0 0 0 0,4 1 0 0 0,4 1 28 0 0,1-1-1 0 0,-1 0 0 0 0,20 1 1 0 0,-22-3-20 0 0,0 0-1 0 0,-1 1 1 0 0,1 0 0 0 0,-1 1 0 0 0,0-1 0 0 0,1 1 0 0 0,-1 1-1 0 0,12 5 1 0 0,34 33-1762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18.6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140 18 680 0 0,'-7'-1'196'0'0,"0"0"0"0"0,0 0-1 0 0,0-1 1 0 0,-8-2 0 0 0,9 2-17 0 0,1 0 0 0 0,-1 1 0 0 0,0 0 0 0 0,0 0 0 0 0,0 0 0 0 0,-10 0 0 0 0,14 2-130 0 0,0-1-1 0 0,0 1 1 0 0,0-1 0 0 0,0 1 0 0 0,0 0 0 0 0,1-1 0 0 0,-1 1-1 0 0,0 0 1 0 0,1 0 0 0 0,-1 0 0 0 0,0 0 0 0 0,1 1-1 0 0,-1-1 1 0 0,1 0 0 0 0,0 1 0 0 0,0-1 0 0 0,-1 1-1 0 0,1-1 1 0 0,0 1 0 0 0,0-1 0 0 0,0 1 0 0 0,0 0-1 0 0,1 0 1 0 0,-1-1 0 0 0,-1 5 0 0 0,0 2 31 0 0,0 0 0 0 0,1 0 0 0 0,0 0 0 0 0,0 1 0 0 0,0-1 0 0 0,1 0-1 0 0,1 1 1 0 0,-1-1 0 0 0,1 0 0 0 0,1 1 0 0 0,0-1 0 0 0,0 0 0 0 0,0 0 0 0 0,1 0 0 0 0,0 0 0 0 0,7 10 0 0 0,-10-16-79 0 0,1-1 1 0 0,-1 0 0 0 0,1 1-1 0 0,0-1 1 0 0,0 0 0 0 0,0 0-1 0 0,0 0 1 0 0,0 0-1 0 0,0 0 1 0 0,0 0 0 0 0,0 0-1 0 0,0 0 1 0 0,0 0-1 0 0,1 0 1 0 0,-1 0 0 0 0,0-1-1 0 0,0 1 1 0 0,1-1-1 0 0,-1 1 1 0 0,1-1 0 0 0,-1 1-1 0 0,0-1 1 0 0,1 0 0 0 0,-1 0-1 0 0,1 0 1 0 0,-1 1-1 0 0,1-1 1 0 0,-1-1 0 0 0,1 1-1 0 0,-1 0 1 0 0,1 0-1 0 0,-1 0 1 0 0,0-1 0 0 0,1 1-1 0 0,-1-1 1 0 0,1 1-1 0 0,-1-1 1 0 0,0 0 0 0 0,0 1-1 0 0,1-1 1 0 0,-1 0 0 0 0,2-2-1 0 0,3-2 20 0 0,0 0 1 0 0,0 0-1 0 0,-1-1 1 0 0,0 0-1 0 0,0 0 0 0 0,7-10 1 0 0,4-15 240 0 0,-14 24-152 0 0,2 0 0 0 0,-1 1-1 0 0,1 0 1 0 0,5-9-1 0 0,-9 15-101 0 0,1 0-1 0 0,-1 0 0 0 0,0-1 1 0 0,0 1-1 0 0,0 0 0 0 0,0 0 0 0 0,0 0 1 0 0,0 0-1 0 0,1 0 0 0 0,-1-1 0 0 0,0 1 1 0 0,0 0-1 0 0,0 0 0 0 0,1 0 1 0 0,-1 0-1 0 0,0 0 0 0 0,0 0 0 0 0,0 0 1 0 0,0 0-1 0 0,1 0 0 0 0,-1-1 1 0 0,0 1-1 0 0,0 0 0 0 0,0 0 0 0 0,1 0 1 0 0,-1 0-1 0 0,0 0 0 0 0,0 0 0 0 0,1 1 1 0 0,-1-1-1 0 0,0 0 0 0 0,0 0 1 0 0,0 0-1 0 0,0 0 0 0 0,1 0 0 0 0,-1 0 1 0 0,0 0-1 0 0,0 0 0 0 0,0 0 1 0 0,1 0-1 0 0,-1 1 0 0 0,0-1 0 0 0,0 0 1 0 0,6 12 129 0 0,-1 13 8 0 0,-3 1 34 0 0,-1-15-169 0 0,0-1-1 0 0,0 1 1 0 0,1 0-1 0 0,6 19 1 0 0,-8-29-56 0 0,0 0 0 0 0,0-1 1 0 0,1 1-1 0 0,-1-1 0 0 0,0 1 1 0 0,0-1-1 0 0,1 1 0 0 0,-1-1 0 0 0,0 1 1 0 0,0-1-1 0 0,1 1 0 0 0,-1-1 0 0 0,0 1 1 0 0,1-1-1 0 0,-1 0 0 0 0,1 1 0 0 0,-1-1 1 0 0,1 1-1 0 0,-1-1 0 0 0,1 0 1 0 0,-1 0-1 0 0,1 1 0 0 0,-1-1 0 0 0,1 0 1 0 0,-1 0-1 0 0,1 1 0 0 0,-1-1 0 0 0,1 0 1 0 0,-1 0-1 0 0,1 0 0 0 0,0 0 0 0 0,-1 0 1 0 0,1 0-1 0 0,-1 0 0 0 0,1 0 1 0 0,-1 0-1 0 0,1 0 0 0 0,0 0 0 0 0,-1-1 1 0 0,2 1-1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2.7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32 197 144 0 0,'-18'13'0'0'0,"18"-13"0"0"0,0 0 0 0 0,-1 0 0 0 0,1 0 0 0 0,0 0 0 0 0,0 0 0 0 0,-1 0 0 0 0,1 0 0 0 0,0 0 0 0 0,0 0 0 0 0,0-1 0 0 0,-1 1 0 0 0,1 0 0 0 0,0 0 0 0 0,0 0 0 0 0,0 0 0 0 0,-1-1 0 0 0,1 1 0 0 0,0 0 0 0 0,0 0 0 0 0,0 0 0 0 0,0-1 0 0 0,0 1 0 0 0,0 0 0 0 0,0 0 0 0 0,-1-1 0 0 0,1 1 0 0 0,0 0 0 0 0,0 0 0 0 0,0 0 0 0 0,0-1 0 0 0,0 1 0 0 0,0 0 0 0 0,0 0 0 0 0,0-1 0 0 0,0 1 0 0 0,0 0 0 0 0,0-1 0 0 0,0-9 0 0 0,0 10-1 0 0,14-183 956 0 0,-14 174-545 0 0,1 15 236 0 0,1 15 289 0 0,-18 289 4473 0 0,11-235-4879 0 0,4-71-528 0 0,-1 20-43 0 0,1 0 0 0 0,1 0 0 0 0,5 42 0 0 0,-5-65-46 0 0,0 0 0 0 0,0 0 1 0 0,0-1-1 0 0,1 1 0 0 0,-1 0 0 0 0,0-1 0 0 0,0 1 0 0 0,0-1 0 0 0,1 1 1 0 0,-1 0-1 0 0,0-1 0 0 0,1 1 0 0 0,-1-1 0 0 0,1 1 0 0 0,-1-1 0 0 0,0 1 0 0 0,1-1 1 0 0,-1 1-1 0 0,1-1 0 0 0,0 1 0 0 0,-1-1 0 0 0,1 0 0 0 0,-1 1 0 0 0,1-1 0 0 0,0 0 1 0 0,0 1-1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3.1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77 0 448 0 0,'-17'4'3'0'0,"14"-4"99"0"0,1 0-1 0 0,0 0 0 0 0,-1 0 1 0 0,1 1-1 0 0,0-1 0 0 0,0 1 1 0 0,-1 0-1 0 0,1 0 0 0 0,0 0 1 0 0,0 0-1 0 0,0 0 0 0 0,0 0 1 0 0,0 1-1 0 0,0-1 0 0 0,0 0 1 0 0,0 1-1 0 0,1 0 0 0 0,-1-1 1 0 0,1 1-1 0 0,-1 0 0 0 0,-1 2 1 0 0,1-1 72 0 0,0 1 0 0 0,1-1 0 0 0,-1 0 1 0 0,1 1-1 0 0,0-1 0 0 0,-1 1 0 0 0,2 0 0 0 0,-1-1 1 0 0,0 7-1 0 0,1-9-136 0 0,0 0 1 0 0,0 0-1 0 0,0 0 1 0 0,0 0-1 0 0,0-1 1 0 0,1 1-1 0 0,-1 0 1 0 0,0 0-1 0 0,1 0 1 0 0,-1 0-1 0 0,0 0 0 0 0,1 0 1 0 0,-1 0-1 0 0,1 0 1 0 0,0-1-1 0 0,-1 1 1 0 0,1 0-1 0 0,0 0 1 0 0,-1-1-1 0 0,1 1 1 0 0,0-1-1 0 0,0 1 0 0 0,0 0 1 0 0,0-1-1 0 0,-1 0 1 0 0,1 1-1 0 0,0-1 1 0 0,0 1-1 0 0,0-1 1 0 0,0 0-1 0 0,0 0 1 0 0,0 1-1 0 0,0-1 1 0 0,0 0-1 0 0,0 0 0 0 0,0 0 1 0 0,0 0-1 0 0,0 0 1 0 0,2-1-1 0 0,-1 1-46 0 0,1 0 0 0 0,0 0 0 0 0,0 1 0 0 0,-1-1 0 0 0,1 1 0 0 0,0-1-1 0 0,-1 1 1 0 0,1 0 0 0 0,0 0 0 0 0,-1 0 0 0 0,1 0 0 0 0,-1 1 0 0 0,0-1 0 0 0,1 1-1 0 0,-1-1 1 0 0,0 1 0 0 0,0 0 0 0 0,2 2 0 0 0,-2-2-4 0 0,0 1-1 0 0,0 0 1 0 0,-1-1 0 0 0,1 1 0 0 0,-1 0-1 0 0,0 0 1 0 0,0 0 0 0 0,0 0-1 0 0,0 0 1 0 0,0 0 0 0 0,-1 0 0 0 0,1 1-1 0 0,-1-1 1 0 0,0 0 0 0 0,0 6 0 0 0,-1 3-25 0 0,-1-1 1 0 0,0 1 0 0 0,0-1 0 0 0,-1 0-1 0 0,-1 0 1 0 0,0 0 0 0 0,0 0 0 0 0,-1 0-1 0 0,-1-1 1 0 0,-9 13 0 0 0,6-14 84 0 0,8-9-56 0 0,1 0 0 0 0,0 0 0 0 0,0 0 0 0 0,0 0 0 0 0,-1 0 0 0 0,1 0 0 0 0,0 0 0 0 0,0 0 0 0 0,-1 0 0 0 0,1 0 0 0 0,0 0 0 0 0,0 0 0 0 0,0 0 1 0 0,-1 0-1 0 0,1 0 0 0 0,0 0 0 0 0,0 0 0 0 0,0 0 0 0 0,-1-1 0 0 0,1 1 0 0 0,0 0 0 0 0,0 0 0 0 0,0 0 0 0 0,-1 0 0 0 0,1 0 0 0 0,0-1 0 0 0,0 1 0 0 0,0 0 0 0 0,-1 0 0 0 0,1-2-83 0 0,-1 1-1 0 0,1-1 1 0 0,-1 1 0 0 0,1-1-1 0 0,0 1 1 0 0,0 0-1 0 0,-1-1 1 0 0,1 1 0 0 0,0-1-1 0 0,0 1 1 0 0,1-1-1 0 0,-1-2 1 0 0,2-8-1357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3.4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115 10 1056 0 0,'-11'0'656'0'0,"7"0"-451"0"0,1-1 0 0 0,-1 1 1 0 0,0 1-1 0 0,0-1 0 0 0,0 0 0 0 0,0 1 1 0 0,-6 2-1 0 0,6-1-44 0 0,0 0 0 0 0,-1 1 0 0 0,1 0 0 0 0,0 0 0 0 0,1 0 0 0 0,-1 0 1 0 0,0 1-1 0 0,1-1 0 0 0,0 1 0 0 0,0 0 0 0 0,0 0 0 0 0,0 0 0 0 0,1 1 0 0 0,-1-1 0 0 0,1 0 0 0 0,0 1 0 0 0,-2 6 0 0 0,3-7-84 0 0,0 0 0 0 0,0-1 0 0 0,0 1 0 0 0,0 0 0 0 0,0 0 0 0 0,1 0 0 0 0,-1 0 0 0 0,1 0 0 0 0,0 0 0 0 0,1 0 0 0 0,-1 0 0 0 0,1 0 0 0 0,-1 0 0 0 0,1 0 0 0 0,0 0 0 0 0,1 0 0 0 0,-1-1 0 0 0,1 1 0 0 0,0 0 0 0 0,-1-1 0 0 0,6 7 0 0 0,-6-9-72 0 0,0 0 0 0 0,0 1 0 0 0,1-1 1 0 0,-1 0-1 0 0,1 0 0 0 0,-1 0 0 0 0,1 0 0 0 0,-1 0 0 0 0,1 0 0 0 0,-1-1 0 0 0,1 1 1 0 0,0 0-1 0 0,0-1 0 0 0,-1 1 0 0 0,1-1 0 0 0,0 0 0 0 0,3 1 0 0 0,-2-2-9 0 0,0 1 1 0 0,0 0-1 0 0,0-1 0 0 0,-1 0 0 0 0,1 1 0 0 0,0-1 0 0 0,0 0 0 0 0,-1-1 0 0 0,1 1 0 0 0,2-2 0 0 0,4-3-44 0 0,0-1 0 0 0,-1 0 0 0 0,0 0 0 0 0,13-15 0 0 0,-13 13-47 0 0,0 0-1 0 0,12-22 0 0 0,-18 26 94 0 0,1 1 0 0 0,-1-1 0 0 0,0 0 0 0 0,0 0 0 0 0,0 0 0 0 0,-1-1 0 0 0,0 1 0 0 0,0 0 1 0 0,0-8-1 0 0,-1 12 2 0 0,0-1 1 0 0,0 1 0 0 0,0 0 0 0 0,-1-1-1 0 0,1 1 1 0 0,-1-1 0 0 0,1 1 0 0 0,-1 0-1 0 0,1 0 1 0 0,-1-1 0 0 0,-1 0 0 0 0,2 1-44 0 0,0 1 0 0 0,0-1 0 0 0,-1 1 0 0 0,1-1 1 0 0,0 1-1 0 0,-1 0 0 0 0,1-1 0 0 0,-1 1 0 0 0,1 0 1 0 0,0-1-1 0 0,-1 1 0 0 0,1 0 0 0 0,-1-1 0 0 0,1 1 1 0 0,-1 0-1 0 0,1 0 0 0 0,-1 0 0 0 0,1 0 1 0 0,-1-1-1 0 0,1 1 0 0 0,-1 0 0 0 0,1 0 0 0 0,-1 0 1 0 0,1 0-1 0 0,-1 0 0 0 0,0 0 0 0 0,1 0 0 0 0,-1 0 1 0 0,1 1-1 0 0,-2-1 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4.3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 10 1280 0 0,'-3'6'161'0'0,"1"1"-1"0"0,1-1 0 0 0,-1 1 0 0 0,1 0 1 0 0,1-1-1 0 0,-1 13 0 0 0,0-3-24 0 0,-4 100 690 0 0,5-94-738 0 0,2 0 1 0 0,0-1 0 0 0,7 30-1 0 0,-8-48-73 0 0,0 1 1 0 0,0 0-1 0 0,0-1 0 0 0,1 1 1 0 0,0-1-1 0 0,0 0 0 0 0,2 5 1 0 0,-3-8-12 0 0,-1 1 0 0 0,0-1 1 0 0,1 1-1 0 0,-1-1 0 0 0,0 0 1 0 0,1 1-1 0 0,-1-1 1 0 0,1 0-1 0 0,-1 0 0 0 0,0 1 1 0 0,1-1-1 0 0,-1 0 0 0 0,1 0 1 0 0,-1 0-1 0 0,1 1 1 0 0,-1-1-1 0 0,1 0 0 0 0,-1 0 1 0 0,1 0-1 0 0,-1 0 0 0 0,1 0 1 0 0,-1 0-1 0 0,2 0 1 0 0,-1 0-1 0 0,-1-1 0 0 0,1 0 1 0 0,0 1-1 0 0,0-1 1 0 0,0 1-1 0 0,-1-1 0 0 0,1 0 1 0 0,0 1-1 0 0,0-1 1 0 0,-1 0-1 0 0,1 0 0 0 0,-1 0 1 0 0,1 1-1 0 0,-1-1 1 0 0,1 0-1 0 0,-1 0 0 0 0,1-1 1 0 0,5-15 51 0 0,0 0 1 0 0,-1 0 0 0 0,-1 0-1 0 0,3-24 1 0 0,-4 18 13 0 0,12-39 0 0 0,-11 51-21 0 0,0 1 1 0 0,0 0 0 0 0,7-13-1 0 0,-10 22-20 0 0,0-1 0 0 0,0 0-1 0 0,0 0 1 0 0,0 1 0 0 0,1-1 0 0 0,-1 1 0 0 0,0-1-1 0 0,1 1 1 0 0,-1-1 0 0 0,1 1 0 0 0,-1 0 0 0 0,1 0-1 0 0,0-1 1 0 0,-1 1 0 0 0,1 1 0 0 0,0-1-1 0 0,0 0 1 0 0,0 0 0 0 0,0 1 0 0 0,0-1 0 0 0,0 1-1 0 0,0-1 1 0 0,0 1 0 0 0,0 0 0 0 0,4 0-1 0 0,-5 0 15 0 0,1 1 0 0 0,0-1 0 0 0,-1 1-1 0 0,1 0 1 0 0,-1 0 0 0 0,1 0-1 0 0,0 0 1 0 0,-1 0 0 0 0,0 0-1 0 0,1 0 1 0 0,-1 0 0 0 0,0 1-1 0 0,1-1 1 0 0,-1 0 0 0 0,1 2-1 0 0,15 26 323 0 0,-9-15-203 0 0,-3-5-48 0 0,-1-2-17 0 0,0-1-1 0 0,1 1 1 0 0,-1-1-1 0 0,1 0 1 0 0,11 10 0 0 0,-15-15-91 0 0,1 0 0 0 0,-1 0 0 0 0,0 0 0 0 0,1 0 0 0 0,-1-1 0 0 0,0 1 0 0 0,1 0 0 0 0,-1-1 1 0 0,1 1-1 0 0,-1-1 0 0 0,1 0 0 0 0,-1 0 0 0 0,1 1 0 0 0,-1-1 0 0 0,1 0 0 0 0,-1 0 0 0 0,1 0 0 0 0,-1-1 1 0 0,1 1-1 0 0,-1 0 0 0 0,1 0 0 0 0,-1-1 0 0 0,1 1 0 0 0,-1-1 0 0 0,0 1 0 0 0,1-1 0 0 0,-1 0 1 0 0,0 0-1 0 0,1 1 0 0 0,-1-1 0 0 0,0 0 0 0 0,0 0 0 0 0,0 0 0 0 0,0 0 0 0 0,0-1 0 0 0,0 1 0 0 0,1-1 1 0 0,2-3 14 0 0,-1 1 1 0 0,0-1 0 0 0,0 0-1 0 0,0 0 1 0 0,0 0-1 0 0,-1 0 1 0 0,0 0 0 0 0,0 0-1 0 0,-1-1 1 0 0,2-6 0 0 0,-1-2 162 0 0,0 0 1 0 0,0-26 0 0 0,-2 38-167 0 0,0 0 0 0 0,0 0 0 0 0,0 0 0 0 0,0 0 1 0 0,0 0-1 0 0,-1 1 0 0 0,1-1 0 0 0,-1 0 0 0 0,1 0 0 0 0,-1 0 1 0 0,0 1-1 0 0,1-1 0 0 0,-1 0 0 0 0,0 1 0 0 0,0-1 0 0 0,0 0 1 0 0,-1 1-1 0 0,1-1 0 0 0,0 1 0 0 0,0 0 0 0 0,-1-1 0 0 0,1 1 1 0 0,-1 0-1 0 0,-1-1 0 0 0,1 1-2 0 0,1 1 0 0 0,-1 0 0 0 0,1-1 0 0 0,-1 1 0 0 0,0 0 1 0 0,1 0-1 0 0,-1 0 0 0 0,1 0 0 0 0,-1 0 0 0 0,1 1 0 0 0,-1-1 0 0 0,1 0 0 0 0,-1 1 0 0 0,1-1 1 0 0,-1 1-1 0 0,1-1 0 0 0,0 1 0 0 0,-1 0 0 0 0,1 0 0 0 0,0 0 0 0 0,-1-1 0 0 0,1 1 0 0 0,0 0 1 0 0,0 1-1 0 0,0-1 0 0 0,0 0 0 0 0,0 0 0 0 0,0 0 0 0 0,0 1 0 0 0,-1 1 0 0 0,-3 5 63 0 0,0 1 0 0 0,0 0-1 0 0,1 0 1 0 0,0 1 0 0 0,0-1-1 0 0,1 1 1 0 0,1 0 0 0 0,-2 11-1 0 0,1-6 7 0 0,2 1 0 0 0,0-1 1 0 0,0 1-1 0 0,4 25 0 0 0,-3-35-66 0 0,1 1 0 0 0,1-1 0 0 0,-1 0-1 0 0,1 0 1 0 0,0 0 0 0 0,0 0 0 0 0,1 0 0 0 0,0 0 0 0 0,0 0 0 0 0,6 8 0 0 0,-7-12-30 0 0,0 0 0 0 0,0 0 0 0 0,-1-1 0 0 0,2 1 0 0 0,-1 0 0 0 0,0-1 0 0 0,0 0 0 0 0,0 1-1 0 0,1-1 1 0 0,-1 0 0 0 0,0 0 0 0 0,1 0 0 0 0,-1 0 0 0 0,1-1 0 0 0,-1 1 0 0 0,1-1 0 0 0,0 0 0 0 0,-1 1 0 0 0,1-1 0 0 0,-1 0 0 0 0,1-1 0 0 0,0 1 0 0 0,-1 0 0 0 0,1-1 0 0 0,-1 1 0 0 0,1-1 0 0 0,-1 0 0 0 0,5-2 0 0 0,0 0-298 0 0,1 0 1 0 0,-1-1-1 0 0,0 0 1 0 0,0 0-1 0 0,7-7 1 0 0,2-2-2801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8.5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56 37 144 0 0,'0'0'14'0'0,"0"0"-1"0"0,0 0 1 0 0,0 0-1 0 0,0 0 1 0 0,0-1 0 0 0,0 1-1 0 0,0 0 1 0 0,0 0-1 0 0,0 0 1 0 0,0 0 0 0 0,0 0-1 0 0,0-1 1 0 0,-1 1-1 0 0,1 0 1 0 0,0 0 0 0 0,0 0-1 0 0,0 0 1 0 0,0 0 0 0 0,0 0-1 0 0,0-1 1 0 0,0 1-1 0 0,0 0 1 0 0,0 0 0 0 0,0 0-1 0 0,-1 0 1 0 0,1 0-1 0 0,0 0 1 0 0,0 0 0 0 0,0 0-1 0 0,0 0 1 0 0,0 0-1 0 0,0-1 1 0 0,-1 1 0 0 0,1 0-1 0 0,0 0 1 0 0,0 0-1 0 0,0 0 1 0 0,0 0 0 0 0,0 0-1 0 0,-1 0 1 0 0,-6 3 381 0 0,-5 6 143 0 0,8-5-449 0 0,1 1 0 0 0,-1 1 0 0 0,1-1 0 0 0,0 0 0 0 0,0 1 0 0 0,1 0 0 0 0,0 0 0 0 0,0 0 0 0 0,0-1 0 0 0,1 2 0 0 0,-1-1 0 0 0,1 0 0 0 0,1 0 0 0 0,-1 0 0 0 0,1 0 0 0 0,1 1 0 0 0,-1-1 0 0 0,1 0 0 0 0,0 0 0 0 0,0 0 0 0 0,4 10 0 0 0,-5-15-94 0 0,0 0 1 0 0,1 0-1 0 0,0 0 1 0 0,-1 0-1 0 0,1 0 1 0 0,0 0-1 0 0,0 0 1 0 0,-1 0-1 0 0,1 0 1 0 0,0 0-1 0 0,0 0 1 0 0,0 0-1 0 0,0-1 1 0 0,0 1-1 0 0,0 0 1 0 0,0-1 0 0 0,0 1-1 0 0,0-1 1 0 0,0 1-1 0 0,1-1 1 0 0,-1 0-1 0 0,0 1 1 0 0,0-1-1 0 0,0 0 1 0 0,1 0-1 0 0,-1 0 1 0 0,0 0-1 0 0,0 0 1 0 0,1 0-1 0 0,-1 0 1 0 0,0 0-1 0 0,2-1 1 0 0,0 0-9 0 0,-1 0 1 0 0,1 0 0 0 0,0 0-1 0 0,0 0 1 0 0,0 0 0 0 0,-1-1-1 0 0,1 1 1 0 0,-1-1 0 0 0,1 0-1 0 0,-1 0 1 0 0,3-3 0 0 0,-1 0 87 0 0,-1 1 1 0 0,0-1-1 0 0,0 0 1 0 0,0 0-1 0 0,-1 0 0 0 0,0 0 1 0 0,0-1-1 0 0,0 1 1 0 0,-1-1-1 0 0,0 1 1 0 0,0-1-1 0 0,0-6 1 0 0,1-8 247 0 0,-2 0 1 0 0,-2-20 0 0 0,-3 15-1392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4.6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35 512 680 0 0,'0'0'3'0'0,"0"1"0"0"0,0-1 0 0 0,-1 0 0 0 0,1 0 0 0 0,0 1 0 0 0,0-1-1 0 0,0 0 1 0 0,-1 0 0 0 0,1 0 0 0 0,0 0 0 0 0,0 1 0 0 0,-1-1 0 0 0,1 0 0 0 0,0 0 0 0 0,0 0 0 0 0,-1 0-1 0 0,1 0 1 0 0,0 0 0 0 0,0 0 0 0 0,-1 0 0 0 0,1 0 0 0 0,0 0 0 0 0,-1 0 0 0 0,1 0 0 0 0,0 0 0 0 0,0 0-1 0 0,-1 0 1 0 0,1 0 0 0 0,0 0 0 0 0,-1 0 0 0 0,1 0 0 0 0,0 0 0 0 0,0 0 0 0 0,-1 0 0 0 0,1-1 0 0 0,0 1-1 0 0,0 0 1 0 0,-1 0 0 0 0,1 0 0 0 0,0 0 0 0 0,0-1 0 0 0,0 1 0 0 0,-1 0 0 0 0,1 0 0 0 0,0-1 0 0 0,0 1-1 0 0,0 0 1 0 0,0 0 0 0 0,0-1 0 0 0,-1 1 0 0 0,1 0 0 0 0,0 0 0 0 0,0-1 0 0 0,0 1 0 0 0,0 0 0 0 0,0 0-1 0 0,0-1 1 0 0,0 1 0 0 0,0 0 0 0 0,0-1 0 0 0,-3-22 293 0 0,3 18-233 0 0,-18-185 2075 0 0,17 154-1422 0 0,1 0 1 0 0,2-1-1 0 0,9-44 1 0 0,-9 71-576 0 0,0 1 0 0 0,0-1 0 0 0,1 1 0 0 0,0 0 0 0 0,9-16 0 0 0,-11 23-157 0 0,0 0 0 0 0,0 0-1 0 0,0 0 1 0 0,0 1 0 0 0,1-1-1 0 0,-1 0 1 0 0,1 1 0 0 0,0-1-1 0 0,-1 1 1 0 0,1 0 0 0 0,0 0-1 0 0,0-1 1 0 0,0 1 0 0 0,0 0-1 0 0,-1 1 1 0 0,2-1 0 0 0,-1 0-1 0 0,0 1 1 0 0,0-1 0 0 0,0 1 0 0 0,0-1-1 0 0,0 1 1 0 0,0 0 0 0 0,0 0-1 0 0,1 0 1 0 0,-1 0 0 0 0,0 0-1 0 0,0 1 1 0 0,0-1 0 0 0,0 0-1 0 0,4 2 1 0 0,3 2-505 0 0,0 0 0 0 0,-1 0 0 0 0,1 0 0 0 0,-1 1 0 0 0,0 1 0 0 0,11 8 0 0 0,-11-7-168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4.8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18 143 1656 0 0,'-1'0'12'0'0,"0"-1"1"0"0,0 1-1 0 0,0-1 0 0 0,0 1 0 0 0,0-1 0 0 0,0 1 0 0 0,0-1 0 0 0,1 0 1 0 0,-1 0-1 0 0,0 1 0 0 0,0-1 0 0 0,1 0 0 0 0,-1 0 0 0 0,0 0 0 0 0,1 0 1 0 0,-1 0-1 0 0,1 0 0 0 0,-1 0 0 0 0,1-1 0 0 0,-1-1 56 0 0,1 1 0 0 0,-1-1 0 0 0,1 1 0 0 0,0 0 0 0 0,0-1 0 0 0,0 1 0 0 0,0-1 0 0 0,1-3 0 0 0,1-3 362 0 0,1 0 0 0 0,0 0-1 0 0,5-12 1 0 0,-6 18-250 0 0,-1-1 0 0 0,1 1 1 0 0,-1 0-1 0 0,1 0 0 0 0,0 0 0 0 0,0 0 0 0 0,1 1 0 0 0,-1-1 0 0 0,1 0 0 0 0,-1 1 1 0 0,1 0-1 0 0,0-1 0 0 0,0 1 0 0 0,0 0 0 0 0,0 1 0 0 0,0-1 0 0 0,0 0 0 0 0,0 1 1 0 0,1 0-1 0 0,-1 0 0 0 0,5-1 0 0 0,-1 1-155 0 0,0 0 0 0 0,1 1 0 0 0,-1 0-1 0 0,0 1 1 0 0,0-1 0 0 0,0 1 0 0 0,0 1 0 0 0,0-1 0 0 0,12 6 0 0 0,-5-3-1336 0 0,-1 0 0 0 0,26 4 0 0 0,-21-6-645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5.0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56 0 952 0 0,'-5'5'100'0'0,"1"0"-1"0"0,0 0 1 0 0,0 1 0 0 0,1-1-1 0 0,-1 1 1 0 0,1 0 0 0 0,1 0-1 0 0,-1 0 1 0 0,1 0 0 0 0,0 0-1 0 0,0 1 1 0 0,1-1 0 0 0,-2 9-1 0 0,-9 85 2178 0 0,11-90-2171 0 0,1-1 0 0 0,0 1 1 0 0,1 0-1 0 0,0-1 0 0 0,0 1 0 0 0,1-1 0 0 0,1 1 1 0 0,4 11-1 0 0,-7-20-156 0 0,1 0 0 0 0,-1 0 0 0 0,0 0 0 0 0,1 0 1 0 0,-1 0-1 0 0,1 0 0 0 0,0 0 0 0 0,-1-1 0 0 0,1 1 0 0 0,0 0 0 0 0,-1 0 1 0 0,1-1-1 0 0,0 1 0 0 0,0 0 0 0 0,0-1 0 0 0,-1 1 0 0 0,1-1 0 0 0,0 1 0 0 0,0-1 1 0 0,0 0-1 0 0,0 1 0 0 0,0-1 0 0 0,1 0 0 0 0,-1 0 13 0 0,0 0-1 0 0,0 0 0 0 0,0 0 1 0 0,0 0-1 0 0,0-1 1 0 0,0 1-1 0 0,0 0 0 0 0,0-1 1 0 0,0 1-1 0 0,-1-1 1 0 0,1 1-1 0 0,0-1 0 0 0,0 0 1 0 0,0 1-1 0 0,-1-1 1 0 0,1 0-1 0 0,0 1 1 0 0,-1-1-1 0 0,1 0 0 0 0,0 0 1 0 0,-1 0-1 0 0,1 1 1 0 0,-1-1-1 0 0,1-2 0 0 0,16-36 20 0 0,-11 12 18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5.1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44 116 680 0 0,'-7'-11'351'0'0,"1"-1"1"0"0,0 0-1 0 0,1-1 0 0 0,-4-14 0 0 0,1 4 16 0 0,8 23-352 0 0,-1-1-1 0 0,1 1 1 0 0,0-1 0 0 0,0 0-1 0 0,-1 1 1 0 0,1-1 0 0 0,0 1-1 0 0,0-1 1 0 0,0 0-1 0 0,0 1 1 0 0,0-1 0 0 0,0 1-1 0 0,0-1 1 0 0,0 0-1 0 0,0 1 1 0 0,0-1 0 0 0,0 0-1 0 0,1 1 1 0 0,-1-1-1 0 0,0 1 1 0 0,0-1 0 0 0,0 1-1 0 0,1-1 1 0 0,-1 0 0 0 0,0 1-1 0 0,1-1 1 0 0,0 0-1 0 0,-1 1-39 0 0,1 0 0 0 0,0 0 0 0 0,-1-1 0 0 0,1 1 0 0 0,-1 0 0 0 0,1 0 0 0 0,0 0 0 0 0,-1 0 0 0 0,1 0 0 0 0,-1 0 0 0 0,1 1 0 0 0,0-1 0 0 0,-1 0 0 0 0,1 0 0 0 0,-1 0 0 0 0,1 0-1 0 0,0 1 1 0 0,-1-1 0 0 0,1 0 0 0 0,-1 1 0 0 0,1-1 0 0 0,-1 0 0 0 0,1 1 0 0 0,-1-1 0 0 0,1 0 0 0 0,-1 1 0 0 0,0-1 0 0 0,1 2 0 0 0,27 26-957 0 0,-18-17 966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5.4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53 1 1280 0 0,'-5'5'97'0'0,"1"1"-1"0"0,0 0 1 0 0,0 0 0 0 0,0 0-1 0 0,1 0 1 0 0,0 1-1 0 0,0 0 1 0 0,0-1 0 0 0,1 1-1 0 0,-3 12 1 0 0,1 5 716 0 0,-3 44 1 0 0,6-52-542 0 0,0 41 410 0 0,1-52-625 0 0,1 0 1 0 0,-1-1 0 0 0,1 1-1 0 0,0-1 1 0 0,0 1-1 0 0,1-1 1 0 0,-1 1 0 0 0,1-1-1 0 0,4 7 1 0 0,-6-10-55 0 0,0-1 0 0 0,0 1 0 0 0,1-1 1 0 0,-1 0-1 0 0,0 1 0 0 0,0-1 0 0 0,1 1 0 0 0,-1-1 0 0 0,1 0 1 0 0,-1 1-1 0 0,0-1 0 0 0,1 0 0 0 0,-1 0 0 0 0,1 1 0 0 0,-1-1 1 0 0,0 0-1 0 0,1 0 0 0 0,-1 1 0 0 0,1-1 0 0 0,-1 0 0 0 0,1 0 1 0 0,-1 0-1 0 0,1 0 0 0 0,-1 0 0 0 0,1 0 0 0 0,-1 0 1 0 0,1 0-1 0 0,0 0-9 0 0,0-1 1 0 0,0 1-1 0 0,0 0 1 0 0,-1-1 0 0 0,1 1-1 0 0,0-1 1 0 0,-1 1-1 0 0,1-1 1 0 0,0 0 0 0 0,-1 1-1 0 0,1-1 1 0 0,-1 0-1 0 0,1 1 1 0 0,0-2 0 0 0,12-27-285 0 0,-13 29 285 0 0,18-65-357 0 0,-12 38-26 0 0,12-28 1 0 0,-16 47 339 0 0,1 1 1 0 0,1 0-1 0 0,0 0 1 0 0,0 0 0 0 0,0 1-1 0 0,1-1 1 0 0,0 1-1 0 0,8-8 1 0 0,-12 13 49 0 0,0 0 0 0 0,0-1 0 0 0,1 1 0 0 0,-1 0 0 0 0,0 0 1 0 0,1 1-1 0 0,-1-1 0 0 0,1 0 0 0 0,-1 0 0 0 0,0 1 0 0 0,1-1 0 0 0,0 1 1 0 0,-1-1-1 0 0,1 1 0 0 0,-1 0 0 0 0,4-1 0 0 0,-4 2 3 0 0,0-1 0 0 0,1 0 0 0 0,-1 1 1 0 0,0-1-1 0 0,0 1 0 0 0,0-1 0 0 0,0 1 0 0 0,0 0 0 0 0,0-1 0 0 0,0 1 0 0 0,0 0 0 0 0,-1 0 0 0 0,1 0 0 0 0,0-1 1 0 0,0 1-1 0 0,-1 0 0 0 0,1 0 0 0 0,0 0 0 0 0,-1 0 0 0 0,1 0 0 0 0,-1 0 0 0 0,1 1 0 0 0,0 1 0 0 0,3 10 279 0 0,-1 1 0 0 0,0 1 0 0 0,0-1 0 0 0,-2 0 0 0 0,1 28 0 0 0,0 7 474 0 0,-1-34-583 0 0,0-8-104 0 0,-1-1-1 0 0,1 1 1 0 0,0 0-1 0 0,0-1 1 0 0,1 1-1 0 0,-1-1 1 0 0,2 1-1 0 0,2 5 1 0 0,-5-11-138 0 0,0-1 0 0 0,0 0 0 0 0,1 1 0 0 0,-1-1 0 0 0,0 1 0 0 0,0-1 0 0 0,0 0 0 0 0,1 0 0 0 0,0 2-269 0 0,0-2 269 0 0,-1 0 0 0 0,0 0 0 0 0,1 1 0 0 0,-1-1 0 0 0,1 0 0 0 0,-1 0 0 0 0,0 0 0 0 0,1 0 0 0 0,-1 0 0 0 0,1 0 0 0 0,-1 1 0 0 0,0-1 0 0 0,1 0 0 0 0,-1 0 0 0 0,1-1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5.6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100 1 3745 0 0,'-6'4'59'0'0,"1"1"1"0"0,0-1 0 0 0,0 1-1 0 0,0 1 1 0 0,1-1-1 0 0,0 1 1 0 0,-5 7 0 0 0,1 2 559 0 0,2-1 0 0 0,-6 17 0 0 0,12-31-609 0 0,-7 15 482 0 0,2 1 0 0 0,0-1 0 0 0,1 1 0 0 0,0 0 0 0 0,-2 29 0 0 0,6-44-510 0 0,0 0 0 0 0,0-1 0 0 0,0 1 0 0 0,0 0 1 0 0,0 0-1 0 0,0 0 0 0 0,0 0 0 0 0,1 0 0 0 0,-1 0 1 0 0,0-1-1 0 0,0 1 0 0 0,1 0 0 0 0,-1 0 0 0 0,0 0 1 0 0,1-1-1 0 0,-1 1 0 0 0,1 0 0 0 0,-1 0 0 0 0,2 0 1 0 0,-2-1-40 0 0,1 0 1 0 0,-1 1 0 0 0,1-1 0 0 0,-1 0 0 0 0,1 0 0 0 0,-1 0-1 0 0,1 0 1 0 0,-1 0 0 0 0,1 0 0 0 0,-1 0 0 0 0,1 0 0 0 0,-1 0-1 0 0,1 0 1 0 0,-1 0 0 0 0,1 0 0 0 0,-1 0 0 0 0,1-1 0 0 0,-1 1-1 0 0,1 0 1 0 0,-1 0 0 0 0,0 0 0 0 0,1-1 0 0 0,0 1 0 0 0,2-2-123 0 0,0-1 1 0 0,0 1 0 0 0,-1 0 0 0 0,1-1-1 0 0,-1 0 1 0 0,1 1 0 0 0,3-7 0 0 0,0-2 168 0 0,0 0 0 0 0,6-18 0 0 0,-2-5 10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5.7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 18 3809 0 0,'-10'-1'717'0'0,"-1"-2"-1"0"0,0 1 1 0 0,-15-7 0 0 0,24 9-602 0 0,1-1-1 0 0,-1 1 1 0 0,0-1-1 0 0,1 1 1 0 0,-1 0 0 0 0,0 0-1 0 0,1 0 1 0 0,-1 0-1 0 0,0 0 1 0 0,1 0 0 0 0,-1 0-1 0 0,-2 1 1 0 0,4-1-115 0 0,0 0 1 0 0,0 0-1 0 0,-1 0 1 0 0,1 1-1 0 0,0-1 1 0 0,0 0-1 0 0,0 0 1 0 0,-1 0-1 0 0,1 0 1 0 0,0 0-1 0 0,0 0 1 0 0,0 1-1 0 0,0-1 1 0 0,-1 0-1 0 0,1 0 1 0 0,0 0-1 0 0,0 0 1 0 0,0 1-1 0 0,0-1 1 0 0,0 0-1 0 0,0 0 1 0 0,-1 1-1 0 0,1-1 1 0 0,0 0-1 0 0,0 0 1 0 0,0 0-1 0 0,0 1 1 0 0,0-1-1 0 0,0 0 1 0 0,0 1-1 0 0,0 0-34 0 0,1-1 0 0 0,-1 1-1 0 0,0 0 1 0 0,1 0 0 0 0,-1-1 0 0 0,1 1-1 0 0,-1 0 1 0 0,1-1 0 0 0,-1 1-1 0 0,1-1 1 0 0,0 1 0 0 0,-1 0 0 0 0,1-1-1 0 0,0 1 1 0 0,5 3-688 0 0,0 0 1 0 0,0-1-1 0 0,0 0 0 0 0,0 0 0 0 0,12 4 1 0 0,-1-1-704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26.3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43 1 1960 0 0,'-4'5'126'0'0,"0"0"0"0"0,1 1 0 0 0,-1-1 0 0 0,1 1 0 0 0,0 0 0 0 0,1 0 0 0 0,-1 0-1 0 0,1 0 1 0 0,-2 11 0 0 0,0 5 691 0 0,-1 33-1 0 0,5-53-812 0 0,0 5 145 0 0,-1 43 550 0 0,1-46-677 0 0,0-1 0 0 0,1 1 0 0 0,-1-1 0 0 0,1 0-1 0 0,0 0 1 0 0,0 1 0 0 0,0-1 0 0 0,0 0 0 0 0,1 0-1 0 0,-1 0 1 0 0,1 0 0 0 0,2 3 0 0 0,-4-5-46 0 0,1-1 1 0 0,-1 1-1 0 0,0-1 1 0 0,1 0-1 0 0,-1 1 1 0 0,1-1-1 0 0,-1 0 1 0 0,1 1-1 0 0,0-1 1 0 0,-1 0-1 0 0,1 0 1 0 0,-1 0-1 0 0,1 1 1 0 0,-1-1-1 0 0,1 0 1 0 0,0 0-1 0 0,-1 0 1 0 0,1 0-1 0 0,-1 0 1 0 0,1 0-1 0 0,0 0 1 0 0,-1 0-1 0 0,1 0 1 0 0,-1 0-1 0 0,1-1 1 0 0,0 1-1 0 0,-1 0 1 0 0,1 0-1 0 0,-1 0 1 0 0,1-1-1 0 0,-1 1 1 0 0,1 0-1 0 0,-1-1 1 0 0,1 1-1 0 0,-1 0 1 0 0,1-1-1 0 0,-1 1 1 0 0,0-1-1 0 0,1 1 1 0 0,-1-1-1 0 0,1 1 1 0 0,-1-1-1 0 0,0 1 1 0 0,1-2-1 0 0,14-24-909 0 0,-14 24 872 0 0,14-38-951 0 0,-12 28 786 0 0,1 1 1 0 0,7-16-1 0 0,-9 24 212 0 0,0 0 0 0 0,0 0 0 0 0,0 0 1 0 0,0 0-1 0 0,1 0 0 0 0,-1 1 0 0 0,1-1 0 0 0,-1 1 0 0 0,1-1 1 0 0,0 1-1 0 0,0 0 0 0 0,4-2 0 0 0,-5 3 22 0 0,-1 0 0 0 0,0 1 1 0 0,1 0-1 0 0,-1-1 0 0 0,0 1 0 0 0,1 0 0 0 0,-1-1 0 0 0,1 1 0 0 0,-1 0 1 0 0,0 0-1 0 0,1 0 0 0 0,-1 0 0 0 0,1 0 0 0 0,-1 1 0 0 0,0-1 1 0 0,1 0-1 0 0,-1 1 0 0 0,3 0 0 0 0,-2 1 19 0 0,1-1 1 0 0,0 1-1 0 0,0 0 1 0 0,-1 0-1 0 0,1 0 1 0 0,-1 0-1 0 0,5 5 1 0 0,0 2 111 0 0,0 1 1 0 0,0 0 0 0 0,6 13 0 0 0,-10-18-57 0 0,0 0 1 0 0,0 0-1 0 0,0 0 0 0 0,0-1 1 0 0,1 1-1 0 0,0-1 1 0 0,0 0-1 0 0,5 4 1 0 0,-7-7-65 0 0,-1 0 1 0 0,0 0 0 0 0,1 0-1 0 0,-1-1 1 0 0,1 1 0 0 0,-1 0 0 0 0,1-1-1 0 0,-1 1 1 0 0,1-1 0 0 0,0 1-1 0 0,-1-1 1 0 0,1 0 0 0 0,-1 0 0 0 0,1 0-1 0 0,0 1 1 0 0,-1-2 0 0 0,1 1 0 0 0,0 0-1 0 0,-1 0 1 0 0,1 0 0 0 0,-1-1-1 0 0,1 1 1 0 0,0-1 0 0 0,-1 0 0 0 0,1 1-1 0 0,-1-1 1 0 0,1 0 0 0 0,-1 0-1 0 0,0 0 1 0 0,1 0 0 0 0,-1 0 0 0 0,2-2-1 0 0,4-4-13 0 0,-1-1 0 0 0,0 0-1 0 0,0 0 1 0 0,0-1-1 0 0,-1 0 1 0 0,0 0 0 0 0,-1 0-1 0 0,0 0 1 0 0,-1-1-1 0 0,0 1 1 0 0,0-1 0 0 0,-1 0-1 0 0,2-15 1 0 0,-4 24-6 0 0,0 1 0 0 0,0-1 0 0 0,0 1 0 0 0,0-1 0 0 0,0 1 0 0 0,0-1 0 0 0,0 1 0 0 0,0-1 0 0 0,0 1 0 0 0,0-1 0 0 0,0 1 0 0 0,0-1-1 0 0,0 1 1 0 0,0-1 0 0 0,0 1 0 0 0,0-1 0 0 0,-1 1 0 0 0,1 0 0 0 0,0-1 0 0 0,0 1 0 0 0,-1-1 0 0 0,1 1 0 0 0,0 0 0 0 0,0-1 0 0 0,-1 1 0 0 0,1 0 0 0 0,-1-1 0 0 0,1 1 0 0 0,0 0 0 0 0,-1-1 0 0 0,1 1 0 0 0,0 0 0 0 0,-1 0 0 0 0,1-1 0 0 0,-1 1 0 0 0,1 0 0 0 0,-1 0 0 0 0,0 0 0 0 0,0 0 1 0 0,0 0 0 0 0,0 0 0 0 0,0 1 0 0 0,0-1 0 0 0,1 0-1 0 0,-1 1 1 0 0,0-1 0 0 0,0 1 0 0 0,0-1 0 0 0,1 0 0 0 0,-1 1-1 0 0,0 0 1 0 0,1-1 0 0 0,-1 1 0 0 0,0-1 0 0 0,1 1-1 0 0,-1 0 1 0 0,1 0 0 0 0,-2 1 0 0 0,-3 6 137 0 0,1 0 0 0 0,0 1 0 0 0,0 0 1 0 0,1 0-1 0 0,0 0 0 0 0,0 0 0 0 0,-1 12 0 0 0,2-8 150 0 0,0 1 0 0 0,1 0 0 0 0,1 0 0 0 0,2 18 0 0 0,-3-31-268 0 0,1 0 1 0 0,1 0-1 0 0,-1 0 1 0 0,0 0-1 0 0,0 1 1 0 0,0-1-1 0 0,0 0 1 0 0,1 0-1 0 0,-1 0 1 0 0,1 0-1 0 0,-1 0 1 0 0,1 0-1 0 0,-1 0 1 0 0,1 0-1 0 0,-1 0 1 0 0,1 0-1 0 0,0 0 1 0 0,0 0 0 0 0,-1 0-1 0 0,1 0 1 0 0,0-1-1 0 0,0 1 1 0 0,0 0-1 0 0,0-1 1 0 0,0 1-1 0 0,0 0 1 0 0,0-1-1 0 0,2 1 1 0 0,-2-1-15 0 0,1 0 0 0 0,0 0 0 0 0,0 0 0 0 0,0 0 0 0 0,0-1 0 0 0,0 1 0 0 0,-1 0 0 0 0,1-1 0 0 0,0 0 0 0 0,0 1 0 0 0,-1-1 0 0 0,1 0 0 0 0,0 0 0 0 0,-1 0 1 0 0,1 0-1 0 0,-1 0 0 0 0,2-2 0 0 0,39-36-463 0 0,-32 28 372 0 0,1 1 0 0 0,0 0 0 0 0,18-12 0 0 0,-27 21 91 0 0,-1 0-1 0 0,1 0 0 0 0,0 0 1 0 0,-1 0-1 0 0,1 1 0 0 0,0-1 1 0 0,0 0-1 0 0,-1 1 0 0 0,1 0 0 0 0,0-1 1 0 0,0 1-1 0 0,0 0 0 0 0,0 0 1 0 0,0 0-1 0 0,-1 0 0 0 0,1 1 1 0 0,0-1-1 0 0,0 0 0 0 0,2 2 0 0 0,-2-2 9 0 0,-1 1-1 0 0,0 0 1 0 0,0-1-1 0 0,1 1 1 0 0,-1 0-1 0 0,0 0 0 0 0,0 0 1 0 0,0 0-1 0 0,0 0 1 0 0,0 0-1 0 0,0 0 0 0 0,-1 0 1 0 0,1 1-1 0 0,0-1 1 0 0,0 0-1 0 0,-1 0 0 0 0,1 1 1 0 0,-1-1-1 0 0,1 0 1 0 0,-1 1-1 0 0,0-1 1 0 0,1 1-1 0 0,-1-1 0 0 0,0 1 1 0 0,0-1-1 0 0,0 2 1 0 0,-1 12 92 0 0,0 0 1 0 0,0 0 0 0 0,-2-1-1 0 0,0 1 1 0 0,-1-1 0 0 0,0 0-1 0 0,-1 0 1 0 0,0 0 0 0 0,-1-1-1 0 0,-1 0 1 0 0,0 0 0 0 0,-1 0 0 0 0,0-1-1 0 0,-17 18 1 0 0,22-26-95 0 0,0-1 0 0 0,-1 0-1 0 0,0 0 1 0 0,0-1 0 0 0,0 1 0 0 0,0-1 0 0 0,0 0 0 0 0,0 0-1 0 0,-1 0 1 0 0,1-1 0 0 0,-1 1 0 0 0,1-1 0 0 0,-1 0 0 0 0,1 0-1 0 0,-1-1 1 0 0,-7 1 0 0 0,7-1-418 0 0,0-1-1 0 0,0 0 1 0 0,1 1-1 0 0,-1-1 1 0 0,-9-4-1 0 0,-9-5-2492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33.4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3463 51 768 0 0,'-6'-4'159'0'0,"-1"0"-1"0"0,1 0 0 0 0,-6-6 1 0 0,9 7-61 0 0,-1 0 1 0 0,1 1 0 0 0,0-1 0 0 0,-1 1 0 0 0,0-1 0 0 0,1 1 0 0 0,-1 0 0 0 0,0 0-1 0 0,0 1 1 0 0,0-1 0 0 0,-1 1 0 0 0,1 0 0 0 0,-5-1 0 0 0,3 2 72 0 0,1 1 0 0 0,0-1 0 0 0,0 1 0 0 0,-1 0 0 0 0,1 0 0 0 0,0 0 0 0 0,0 1 1 0 0,0 0-1 0 0,0 0 0 0 0,-6 3 0 0 0,-8 6 674 0 0,-21 16 0 0 0,9-6-48 0 0,-45 28-251 0 0,-3-3 1 0 0,-137 56-1 0 0,156-83-50 0 0,-119 23 0 0 0,-10 1-373 0 0,54-3-68 0 0,-212 71-4 0 0,61-27-39 0 0,199-61-13 0 0,-74 16-1 0 0,61-16 8 0 0,-104 38 1 0 0,104-20 28 0 0,50-20-7 0 0,0-2-1 0 0,-83 21 0 0 0,103-36-27 0 0,-54 2 0 0 0,61-6 0 0 0,0 1 0 0 0,0 1 0 0 0,1 2 0 0 0,-38 9 0 0 0,37-5 0 0 0,0 2 0 0 0,1 0 0 0 0,-23 15 0 0 0,-58 45 0 0 0,-27 15 0 0 0,118-79 0 0 0,0 0 0 0 0,0 0 0 0 0,-1-2 0 0 0,1 1 0 0 0,-18 2 0 0 0,30-7 0 0 0,-1 0 0 0 0,1 0 0 0 0,-1 0 0 0 0,1 0 0 0 0,-1 1 0 0 0,1-1 0 0 0,-1 0 0 0 0,0 0 0 0 0,1 0 0 0 0,-1 1 0 0 0,1-1 0 0 0,-1 0 0 0 0,1 0 0 0 0,0 1 0 0 0,-1-1 0 0 0,1 0 0 0 0,-1 1 0 0 0,1-1 0 0 0,0 1 0 0 0,-1-1 0 0 0,1 1 0 0 0,0-1 0 0 0,-1 0 0 0 0,1 1 0 0 0,0-1 0 0 0,0 1 0 0 0,-1 0 0 0 0,1 0 0 0 0,0 0 0 0 0,0 0 0 0 0,0 0 0 0 0,1 0 0 0 0,-1 0 0 0 0,0 0 0 0 0,0 0 0 0 0,1 0 0 0 0,-1-1 0 0 0,0 1 0 0 0,1 0 0 0 0,-1 0 0 0 0,1 0 0 0 0,1 1 0 0 0,1 2 0 0 0,1 0 0 0 0,0 0 0 0 0,0 0 0 0 0,6 4 0 0 0,6 2-6 0 0,1-1-1 0 0,0 0 1 0 0,0-1 0 0 0,33 10-1 0 0,-22-10-4 0 0,0-1 1 0 0,42 5-1 0 0,92-4 11 0 0,-23-2 0 0 0,-108-3 0 0 0,0 2 0 0 0,45 12 0 0 0,-57-12 0 0 0,0 1 0 0 0,0 1 0 0 0,-1 0 0 0 0,1 2 0 0 0,-2 0 0 0 0,1 1 0 0 0,24 19 0 0 0,-40-28-4 0 0,0 1 0 0 0,0 0 0 0 0,0-1-1 0 0,-1 1 1 0 0,1 0 0 0 0,0 0 0 0 0,-1 0 0 0 0,1 0 0 0 0,-1 0-1 0 0,0 0 1 0 0,1 0 0 0 0,-1 1 0 0 0,0-1 0 0 0,0 0 0 0 0,1 5-1 0 0,-3-6 5 0 0,1-1-1 0 0,0 1 1 0 0,-1-1-1 0 0,1 1 1 0 0,0-1-1 0 0,-1 1 1 0 0,1-1-1 0 0,-1 0 1 0 0,1 1-1 0 0,-1-1 1 0 0,1 0-1 0 0,-1 0 1 0 0,1 1-1 0 0,-1-1 1 0 0,1 0-1 0 0,-1 0 1 0 0,1 0-1 0 0,-1 1 1 0 0,1-1-1 0 0,-1 0 1 0 0,1 0-1 0 0,-1 0 0 0 0,1 0 1 0 0,-1 0-1 0 0,0 0 1 0 0,1 0-1 0 0,-1 0 1 0 0,1 0-1 0 0,-1 0 1 0 0,1-1-1 0 0,-2 1 1 0 0,-18-4 3 0 0,-9-5-12 0 0,1-2 1 0 0,1-2-1 0 0,-1 0 0 0 0,-27-19 0 0 0,-30-15-27 0 0,64 37 26 0 0,-1 1 0 0 0,-1 1 0 0 0,1 1-1 0 0,-1 1 1 0 0,-1 0 0 0 0,1 2 0 0 0,-1 1 0 0 0,1 1-1 0 0,-1 1 1 0 0,-37 3 0 0 0,-1 5 10 0 0,35-3 0 0 0,0-1 0 0 0,0-1 0 0 0,-41-4 0 0 0,60 2 0 0 0,1-1 0 0 0,0-1 0 0 0,-1 1 0 0 0,1-1 0 0 0,0-1 0 0 0,0 1 0 0 0,0-1 0 0 0,0 0 0 0 0,0-1 0 0 0,1 0 0 0 0,0 0 0 0 0,0 0 0 0 0,0-1 0 0 0,0 0 0 0 0,0 0 0 0 0,1 0 0 0 0,-7-9 0 0 0,6 5-6 0 0,1 0 1 0 0,-1-1-1 0 0,1 1 1 0 0,1-1-1 0 0,0-1 0 0 0,0 1 1 0 0,1 0-1 0 0,-3-18 0 0 0,4 13 3 0 0,0 0-1 0 0,1 0 0 0 0,1 0 0 0 0,0 0 1 0 0,4-26-1 0 0,1 20 7 0 0,0 0 0 0 0,1 0 0 0 0,1 1 0 0 0,14-28 0 0 0,47-73-49 0 0,-52 95-40 0 0,2 1 1 0 0,0 1-1 0 0,2 0 1 0 0,36-33-1 0 0,-28 32-358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34.8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 4 400 0 0,'4'-3'3321'0'0,"-1"4"-3256"0"0,0 1-1 0 0,0 0 1 0 0,0 1 0 0 0,0-1 0 0 0,0 0 0 0 0,0 1 0 0 0,-1 0-1 0 0,0-1 1 0 0,1 1 0 0 0,-1 0 0 0 0,0 0 0 0 0,2 4 0 0 0,26 66 442 0 0,36 132 1 0 0,-42-122-121 0 0,40 92 0 0 0,-59-164-387 0 0,0-1 0 0 0,1 0 0 0 0,0-1 0 0 0,1 1 0 0 0,0-1 0 0 0,1 0 0 0 0,0-1 0 0 0,0 0 0 0 0,1 0 0 0 0,0-1 0 0 0,17 11 0 0 0,-24-16 0 0 0,8 4 9 0 0,0 1-1 0 0,-1 0 0 0 0,13 12 0 0 0,-20-16-6 0 0,1 0 0 0 0,-1 1 1 0 0,0-1-1 0 0,1 0 0 0 0,-2 1 0 0 0,1-1 0 0 0,0 1 0 0 0,-1-1 0 0 0,1 1 0 0 0,-1 0 0 0 0,0 0 0 0 0,0 0 0 0 0,-1 0 0 0 0,1 4 0 0 0,2 50-2 0 0,6-85 344 0 0,7-36-152 0 0,20-77 176 0 0,-26 108-291 0 0,1 1 1 0 0,20-39 0 0 0,-30 68-78 0 0,1-2 0 0 0,0 0 0 0 0,0 1 0 0 0,0-1 0 0 0,0 0 0 0 0,0 1 0 0 0,1 0 0 0 0,0 0 0 0 0,-1-1 0 0 0,1 1 0 0 0,0 1 0 0 0,4-4 0 0 0,-7 6 0 0 0,1 0 0 0 0,-1 1 0 0 0,1-1 0 0 0,-1 0 0 0 0,1 0 0 0 0,-1 0 0 0 0,1 0 0 0 0,-1 0 0 0 0,0 1 0 0 0,1-1 0 0 0,-1 0 0 0 0,1 0 0 0 0,-1 1 0 0 0,0-1 0 0 0,1 0 0 0 0,-1 1 0 0 0,0-1 0 0 0,1 0 0 0 0,-1 1 0 0 0,0-1 0 0 0,0 0 0 0 0,1 1 0 0 0,-1-1 0 0 0,0 1 0 0 0,0-1 0 0 0,0 0 0 0 0,1 1 0 0 0,-1-1 0 0 0,0 1 0 0 0,0-1 0 0 0,0 1 0 0 0,0-1 0 0 0,0 1 0 0 0,0 0 0 0 0,4 18 0 0 0,-4 0 4 0 0,0 0 1 0 0,-5 35 0 0 0,2-27 34 0 0,-1 12-28 0 0,-1-1-1 0 0,-3 0 1 0 0,-1-1 0 0 0,-1 0-1 0 0,-3 0 1 0 0,-19 41 0 0 0,29-72-10 0 0,1-2 0 0 0,-1 1 1 0 0,0 0-1 0 0,0-1 0 0 0,-1 1 0 0 0,1-1 1 0 0,-1 0-1 0 0,0 0 0 0 0,0 0 1 0 0,-9 6-1 0 0,9-9 3 0 0,1 1-1 0 0,-1 0 1 0 0,0-1-1 0 0,1 1 1 0 0,-1-1-1 0 0,0 0 1 0 0,0-1-1 0 0,0 1 1 0 0,0-1-1 0 0,1 1 1 0 0,-1-1 0 0 0,0 0-1 0 0,0 0 1 0 0,0-1-1 0 0,0 1 1 0 0,-5-2-1 0 0,-5-3 36 0 0,0 0 0 0 0,0-1-1 0 0,1 0 1 0 0,0-1-1 0 0,-15-10 1 0 0,-32-16 147 0 0,53 30-184 0 0,0 0-1 0 0,0 1 1 0 0,-1-1 0 0 0,1 2-1 0 0,-1-1 1 0 0,-14 0 0 0 0,16 2-2 0 0,0 0 1 0 0,-1 1-1 0 0,1 0 0 0 0,0 1 1 0 0,-1-1-1 0 0,1 1 1 0 0,0 1-1 0 0,0-1 0 0 0,1 1 1 0 0,-1 0-1 0 0,0 0 1 0 0,-5 4-1 0 0,-10 9 43 0 0,-31 28-1 0 0,35-28-4 0 0,14-13-43 0 0,0-1 0 0 0,1 0-1 0 0,-1 0 1 0 0,-1 0 0 0 0,1 0 0 0 0,0 0 0 0 0,0 0 0 0 0,-6 1 0 0 0,9-3-21 0 0,-1 0 0 0 0,0 0 0 0 0,1 0 1 0 0,-1 0-1 0 0,0 0 0 0 0,1 0 1 0 0,-1 0-1 0 0,0 0 0 0 0,1 0 1 0 0,-1 0-1 0 0,0 0 0 0 0,1 0 0 0 0,-1 0 1 0 0,1-1-1 0 0,-1 1 0 0 0,0 0 1 0 0,1 0-1 0 0,-1-1 0 0 0,1 1 0 0 0,-2-1 1 0 0,1 0-60 0 0,1 0 0 0 0,-1 0 0 0 0,0 0 0 0 0,1 0-1 0 0,-1 0 1 0 0,1-1 0 0 0,-1 1 0 0 0,1 0 0 0 0,-1 0 0 0 0,1 0 0 0 0,0-1 0 0 0,0 1 0 0 0,0 0 0 0 0,-1 0 0 0 0,1-2 0 0 0,1-13-2305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9.1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26 312 0 0,'-4'-1'837'0'0,"9"9"117"0"0,-1 2-809 0 0,-1-1-1 0 0,-1 0 1 0 0,0 1-1 0 0,0-1 1 0 0,1 16-1 0 0,-3 51 250 0 0,-1-7 180 0 0,1-67-534 0 0,0-1 0 0 0,1 1-1 0 0,-1-1 1 0 0,0 1 0 0 0,0-1-1 0 0,1 1 1 0 0,-1-1 0 0 0,1 0-1 0 0,-1 1 1 0 0,2 1 0 0 0,-2-3-34 0 0,0 1 0 0 0,0-1 0 0 0,0 0 0 0 0,1 0 0 0 0,-1 0 0 0 0,0 0-1 0 0,0 0 1 0 0,0 0 0 0 0,0 0 0 0 0,0 0 0 0 0,0 0 0 0 0,0 0 0 0 0,0 0 0 0 0,1 0 0 0 0,-1 0 0 0 0,0 0 0 0 0,0 0 0 0 0,0 0 0 0 0,0 0 0 0 0,0 0 0 0 0,0 0 0 0 0,0 0 0 0 0,1 0 0 0 0,-1 0-1 0 0,0 0 1 0 0,0 0 0 0 0,0 0 0 0 0,0 0 0 0 0,0 0 0 0 0,0 0 0 0 0,0 0 0 0 0,1 0 0 0 0,-1 0 0 0 0,0 0 0 0 0,0 0 0 0 0,0 0 0 0 0,0 0 0 0 0,0 0 0 0 0,0 0 0 0 0,0-1 0 0 0,0 1 0 0 0,5-10 50 0 0,7-33-85 0 0,-9 28 9 0 0,1 0 1 0 0,1 0-1 0 0,0 0 0 0 0,1 1 0 0 0,1-1 0 0 0,9-14 0 0 0,-15 27 42 0 0,1-1-1 0 0,0 1 1 0 0,0-1-1 0 0,1 1 1 0 0,-1 0-1 0 0,0 0 1 0 0,1 0 0 0 0,-1 0-1 0 0,1 1 1 0 0,3-3-1 0 0,-5 4-14 0 0,0 0 0 0 0,0-1 0 0 0,0 1 0 0 0,-1 0 0 0 0,1 0 0 0 0,0 0 0 0 0,0 0 0 0 0,0 0 0 0 0,0 0 0 0 0,-1 0 0 0 0,1 0 0 0 0,0 0 0 0 0,0 0 0 0 0,0 0 0 0 0,0 0 0 0 0,-1 1 0 0 0,1-1 0 0 0,0 0 0 0 0,0 1 0 0 0,0-1 0 0 0,-1 0-1 0 0,1 1 1 0 0,0-1 0 0 0,-1 1 0 0 0,1-1 0 0 0,0 1 0 0 0,-1-1 0 0 0,1 1 0 0 0,-1 0 0 0 0,1-1 0 0 0,-1 1 0 0 0,1 0 0 0 0,-1 0 0 0 0,1-1 0 0 0,-1 1 0 0 0,0 0 0 0 0,1 0 0 0 0,-1-1 0 0 0,0 1 0 0 0,1 2 0 0 0,1 4 143 0 0,-1 1 0 0 0,1 0 0 0 0,-1 0 1 0 0,0 0-1 0 0,-1 0 0 0 0,-1 15 0 0 0,0-15 48 0 0,1 1 1 0 0,0-1-1 0 0,1 0 0 0 0,-1 1 0 0 0,5 13 0 0 0,-5-21-191 0 0,0 0 0 0 0,0 0 0 0 0,0-1 0 0 0,1 1 0 0 0,-1 0 0 0 0,1 0 0 0 0,-1-1 0 0 0,0 1 0 0 0,1 0 0 0 0,-1-1 0 0 0,1 1 0 0 0,0 0 0 0 0,-1-1 0 0 0,1 1 0 0 0,-1-1 0 0 0,1 1 0 0 0,0-1 0 0 0,-1 1 0 0 0,1-1 0 0 0,0 0 0 0 0,0 1 0 0 0,-1-1 0 0 0,1 0 0 0 0,0 1 0 0 0,0-1 0 0 0,0 0 0 0 0,-1 0 0 0 0,1 0 0 0 0,0 0 0 0 0,0 0 0 0 0,0 0 0 0 0,0 0 0 0 0,-1 0 0 0 0,1 0 0 0 0,0 0 0 0 0,0 0 0 0 0,0-1 0 0 0,-1 1 0 0 0,1 0 0 0 0,0 0 0 0 0,0-1 0 0 0,-1 1 0 0 0,1-1 0 0 0,1 0 0 0 0,4-2-42 0 0,1-1 0 0 0,-1 0 1 0 0,12-10-1 0 0,-12 8 14 0 0,12-14 4 0 0,-2 2 21 0 0,-8 11 22 0 0,-2 0 1 0 0,1 0-1 0 0,-1 0 1 0 0,0-1-1 0 0,-1 0 1 0 0,9-16-1 0 0,-11 20-11 0 0,-1-1 0 0 0,0 1 0 0 0,-1-1 0 0 0,1 0 0 0 0,-1 1 0 0 0,0-1 0 0 0,0 0 0 0 0,0 0 0 0 0,-1 0 0 0 0,0 0 0 0 0,0 0 0 0 0,0 0 0 0 0,0 0 0 0 0,-1 0 0 0 0,-1-6 0 0 0,2 11-1 0 0,-1-1 0 0 0,1 0 0 0 0,0 1 0 0 0,0-1-1 0 0,0 0 1 0 0,-1 1 0 0 0,1-1 0 0 0,0 0 0 0 0,-1 1 0 0 0,1-1 0 0 0,-1 1-1 0 0,1-1 1 0 0,0 1 0 0 0,-1-1 0 0 0,1 1 0 0 0,-1-1 0 0 0,0 1 0 0 0,1-1 0 0 0,-1 1-1 0 0,0-1 1 0 0,0 1 0 0 0,1 0 0 0 0,-1 0 1 0 0,1 0-1 0 0,-1 0 0 0 0,1 0 0 0 0,-1 0 0 0 0,0 0 0 0 0,1 0 0 0 0,-1 0 0 0 0,1 1 0 0 0,-1-1 0 0 0,1 0 0 0 0,-1 0 0 0 0,1 1 1 0 0,0-1-1 0 0,-1 0 0 0 0,1 0 0 0 0,-1 1 0 0 0,1-1 0 0 0,-1 1 0 0 0,-1 1 44 0 0,-1 1 1 0 0,1-1-1 0 0,0 1 1 0 0,0 0-1 0 0,1-1 1 0 0,-1 1-1 0 0,-1 4 1 0 0,-4 11 157 0 0,0 0 0 0 0,2 1 0 0 0,-5 28 1 0 0,8-39-228 0 0,1 0 0 0 0,1-1 0 0 0,-1 1 0 0 0,2 0 0 0 0,-1-1 0 0 0,1 1 0 0 0,0 0 0 0 0,0-1 0 0 0,1 1 0 0 0,0-1 0 0 0,5 14 0 0 0,-6-21-70 0 0,0 1 0 0 0,0 0 0 0 0,0 0 0 0 0,0 0 0 0 0,0 0 0 0 0,-1-1 0 0 0,2 1 0 0 0,-1 0 0 0 0,0-1 0 0 0,0 1 0 0 0,0-1 0 0 0,0 1 0 0 0,0-1-1 0 0,0 0 1 0 0,0 1 0 0 0,1-1 0 0 0,-1 0 0 0 0,0 0 0 0 0,0 0 0 0 0,1 0 0 0 0,-1 0 0 0 0,0 0 0 0 0,0 0 0 0 0,0 0 0 0 0,1 0 0 0 0,-1-1 0 0 0,1 1 0 0 0,4-2-366 0 0,-1 1 0 0 0,1-1-1 0 0,-1 0 1 0 0,8-3 0 0 0,0-3-965 0 0,-2-2-206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36.1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0 952 0 0,'1'1'32'0'0,"-1"0"1"0"0,0 0-1 0 0,0 0 0 0 0,1 0 0 0 0,-1-1 1 0 0,0 1-1 0 0,1 0 0 0 0,-1 0 0 0 0,1 0 1 0 0,-1-1-1 0 0,1 1 0 0 0,-1 0 0 0 0,1-1 1 0 0,0 1-1 0 0,-1 0 0 0 0,1-1 1 0 0,0 1-1 0 0,-1-1 0 0 0,1 1 0 0 0,0-1 1 0 0,1 1-1 0 0,18 8 517 0 0,-17-8-453 0 0,86 24 1427 0 0,-59-18-1188 0 0,32 12 0 0 0,600 228 518 0 0,-295-139-646 0 0,-296-88-84 0 0,37 7 79 0 0,1-4 0 0 0,192 15 0 0 0,-55-26 160 0 0,113 8-81 0 0,-2 25-155 0 0,-65 11-98 0 0,183 33 32 0 0,-72-7-60 0 0,-231-45 0 0 0,366 117 0 0 0,-242-62 0 0 0,-191-62 29 0 0,388 105 294 0 0,-345-92-225 0 0,8 2 112 0 0,-122-37-155 0 0,0-2-1 0 0,57 3 1 0 0,-48-7 162 0 0,-1 1 0 0 0,59 11 0 0 0,-89-10-182 0 0,0 0 0 0 0,0 1 1 0 0,0 1-1 0 0,0 0 1 0 0,-1 0-1 0 0,18 14 0 0 0,9 5-34 0 0,-33-22 7 0 0,-1 0 0 0 0,1-1 0 0 0,0 0 0 0 0,0 0 0 0 0,0 0 0 0 0,8 1 1 0 0,-11-2-9 0 0,0-1 0 0 0,0 0 1 0 0,0 0-1 0 0,0 0 1 0 0,0 0-1 0 0,0 0 0 0 0,0 0 1 0 0,-1 0-1 0 0,1-1 1 0 0,0 1-1 0 0,0-1 0 0 0,0 0 1 0 0,0 1-1 0 0,0-1 1 0 0,-1 0-1 0 0,1 0 0 0 0,0 0 1 0 0,-1 0-1 0 0,1 0 0 0 0,2-3 1 0 0,-3 4 6 0 0,-1-1 1 0 0,0 1-1 0 0,1-1 1 0 0,-1 1-1 0 0,0 0 1 0 0,0-1-1 0 0,1 1 0 0 0,-1-1 1 0 0,0 1-1 0 0,0-1 1 0 0,0 1-1 0 0,1-1 1 0 0,-1 1-1 0 0,0-1 1 0 0,0 1-1 0 0,0-1 0 0 0,0 1 1 0 0,0-1-1 0 0,0 1 1 0 0,0-1-1 0 0,0 1 1 0 0,0-1-1 0 0,0 1 1 0 0,-1-2-1 0 0,-8-11 159 0 0,-20-8 62 0 0,26 19-204 0 0,-34-22 65 0 0,-20-12 30 0 0,2-2-1 0 0,-67-59 0 0 0,87 63-91 0 0,14 12 1 0 0,-2 0 1 0 0,-1 2-1 0 0,-41-27 0 0 0,61 45-28 0 0,0 0-1 0 0,0 0 1 0 0,0 1-1 0 0,-7-2 0 0 0,11 2 2 0 0,-1 1-1 0 0,1 0 0 0 0,-1 0 0 0 0,1 0 0 0 0,-1 0 0 0 0,1 0 0 0 0,-1 0 1 0 0,1 0-1 0 0,-1 0 0 0 0,1 0 0 0 0,-1 0 0 0 0,1 0 0 0 0,-1 0 0 0 0,0 1 1 0 0,1-1-1 0 0,-1 0 0 0 0,1 0 0 0 0,-1 1 0 0 0,0 0 1 0 0,1-1-1 0 0,0 0 0 0 0,0 1 1 0 0,0-1-1 0 0,0 1 1 0 0,0-1-1 0 0,0 1 0 0 0,0-1 1 0 0,0 1-1 0 0,0-1 1 0 0,0 1-1 0 0,0-1 0 0 0,0 1 1 0 0,0-1-1 0 0,0 1 1 0 0,0-1-1 0 0,0 1 1 0 0,0-1-1 0 0,1 1 0 0 0,-1-1 1 0 0,0 1-1 0 0,0-1 1 0 0,1 1-1 0 0,-1-1 0 0 0,1 1 1 0 0,3 5 4 0 0,1-1 1 0 0,0 1-1 0 0,0-1 1 0 0,0 0 0 0 0,0 0-1 0 0,1-1 1 0 0,0 1-1 0 0,12 6 1 0 0,3 2-3 0 0,80 48-158 0 0,-72-45 108 0 0,-1 1 0 0 0,0 1 0 0 0,-1 1 1 0 0,29 28-1 0 0,-48-39 41 0 0,0 0 0 0 0,-1 0 0 0 0,0 1 1 0 0,0 0-1 0 0,8 16 0 0 0,-13-19-7 0 0,1-1-1 0 0,-1 0 1 0 0,-1 1 0 0 0,1-1-1 0 0,-1 1 1 0 0,0 0 0 0 0,0-1-1 0 0,-1 1 1 0 0,1 0 0 0 0,-1 0-1 0 0,-1-1 1 0 0,-1 12 0 0 0,0-5 6 0 0,-1-2 1 0 0,-1 1 0 0 0,0 0 0 0 0,0-1-1 0 0,-1 1 1 0 0,-1-1 0 0 0,1-1 0 0 0,-1 1-1 0 0,-1-1 1 0 0,0 0 0 0 0,0 0 0 0 0,-1-1-1 0 0,-9 8 1 0 0,6-6 4 0 0,-1-1 0 0 0,-1 0-1 0 0,1-1 1 0 0,-1 0 0 0 0,-1-1-1 0 0,1-1 1 0 0,-1 0 0 0 0,0 0-1 0 0,-21 4 1 0 0,29-9-126 0 0,0 0 1 0 0,0 0-1 0 0,0 0 1 0 0,-1-1-1 0 0,1 0 1 0 0,0 0-1 0 0,-1-1 0 0 0,-7-1 1 0 0,-6-3-2898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36.9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63 26 520 0 0,'-3'0'76'0'0,"-1"0"0"0"0,0-1-1 0 0,1 0 1 0 0,-1 0 0 0 0,1 0 0 0 0,-1 0 0 0 0,1 0-1 0 0,-1-1 1 0 0,1 1 0 0 0,0-1 0 0 0,-5-3 0 0 0,-8-5 936 0 0,19 29 732 0 0,9 26-800 0 0,-1 1 0 0 0,6 60 0 0 0,-2 95-578 0 0,-3-26-1158 0 0,-11-168 605 0 0,-1-3-58 0 0,0 0 1 0 0,1 0-1 0 0,-1 0 1 0 0,1 0-1 0 0,0 0 1 0 0,0-1-1 0 0,3 7 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37.1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33 1160 0 0,'-1'0'27'0'0,"1"1"-1"0"0,0-1 0 0 0,0 1 0 0 0,0-1 1 0 0,0 0-1 0 0,0 1 0 0 0,0-1 0 0 0,0 1 1 0 0,0-1-1 0 0,0 0 0 0 0,0 1 0 0 0,0-1 1 0 0,0 1-1 0 0,1-1 0 0 0,-1 0 0 0 0,0 1 1 0 0,0-1-1 0 0,0 1 0 0 0,0-1 0 0 0,1 0 1 0 0,-1 1-1 0 0,0-1 0 0 0,0 0 0 0 0,1 1 1 0 0,-1-1-1 0 0,0 0 0 0 0,0 0 0 0 0,1 1 1 0 0,-1-1-1 0 0,0 0 0 0 0,1 1 0 0 0,12 9 933 0 0,-7-8-675 0 0,0 1 0 0 0,0 0 0 0 0,0-1 0 0 0,0 0 0 0 0,0-1 0 0 0,1 1 0 0 0,-1-1 0 0 0,0 0 0 0 0,9-1 0 0 0,10 1 292 0 0,24-4 1 0 0,9-5-1050 0 0,-1-3 1 0 0,87-27-1 0 0,-113 29-1063 0 0,-16 6-198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37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0 600 0 0,'-4'9'91'0'0,"2"-1"0"0"0,-1 0 1 0 0,1 1-1 0 0,0-1 0 0 0,1 1 0 0 0,0 0 0 0 0,0 0 0 0 0,1 13 0 0 0,9 81 683 0 0,39 173 1 0 0,-46-263-719 0 0,0-4-25 0 0,0-1-1 0 0,0 0 0 0 0,4 9 0 0 0,-6-16-33 0 0,0 1 0 0 0,1-1 0 0 0,-1 0 0 0 0,1 0 0 0 0,0 0 0 0 0,-1 0 0 0 0,1 0 0 0 0,0 0 0 0 0,-1 0 1 0 0,1 0-1 0 0,0 0 0 0 0,0 0 0 0 0,0 0 0 0 0,0-1 0 0 0,0 1 0 0 0,0 0 0 0 0,0-1 0 0 0,0 1 0 0 0,0-1 0 0 0,0 1 0 0 0,1-1 0 0 0,-1 1 0 0 0,0-1 0 0 0,0 0 0 0 0,0 1 0 0 0,1-1 1 0 0,-1 0-1 0 0,1 0 0 0 0,0 0-12 0 0,-1-1-1 0 0,0 1 1 0 0,1-1 0 0 0,-1 1 0 0 0,0-1 0 0 0,0 1 0 0 0,0-1 0 0 0,1 0 0 0 0,-1 0 0 0 0,0 0 0 0 0,0 0-1 0 0,0 0 1 0 0,0 0 0 0 0,0 0 0 0 0,0 0 0 0 0,-1 0 0 0 0,1 0 0 0 0,0 0 0 0 0,0 0 0 0 0,0-3 0 0 0,10-26-200 0 0,-7 11 77 0 0,-2 9 74 0 0,1 0 0 0 0,4-13-1 0 0,-7 21 60 0 0,1 1 0 0 0,0-1 0 0 0,-1 1 0 0 0,1-1 0 0 0,0 1 0 0 0,0-1 0 0 0,0 1 0 0 0,0-1-1 0 0,0 1 1 0 0,0 0 0 0 0,0 0 0 0 0,1-1 0 0 0,-1 1 0 0 0,0 0 0 0 0,1 0 0 0 0,-1 0 0 0 0,1 1-1 0 0,-1-1 1 0 0,1 0 0 0 0,1 0 0 0 0,-1 0 4 0 0,0 1 1 0 0,-1 0-1 0 0,1 0 0 0 0,0 0 1 0 0,-1 1-1 0 0,1-1 0 0 0,-1 0 0 0 0,1 0 1 0 0,0 1-1 0 0,-1-1 0 0 0,1 1 1 0 0,-1 0-1 0 0,1-1 0 0 0,-1 1 1 0 0,3 2-1 0 0,21 17 84 0 0,-13-10 54 0 0,-9-8-96 0 0,0 1-1 0 0,0-2 0 0 0,0 1 1 0 0,0 0-1 0 0,1 0 0 0 0,-1-1 1 0 0,0 0-1 0 0,1 0 0 0 0,-1 0 1 0 0,1 0-1 0 0,-1 0 0 0 0,1-1 1 0 0,4 1-1 0 0,-6-2-17 0 0,0 1 0 0 0,0 0 0 0 0,0 0 0 0 0,1-1 1 0 0,-1 0-1 0 0,0 1 0 0 0,0-1 0 0 0,-1 0 0 0 0,1 0 0 0 0,0 0 0 0 0,0 0 0 0 0,0 0 0 0 0,-1 0 0 0 0,1-1 1 0 0,0 1-1 0 0,-1 0 0 0 0,1-1 0 0 0,-1 1 0 0 0,0-1 0 0 0,1 0 0 0 0,-1 0 0 0 0,0 1 0 0 0,2-5 0 0 0,1-3 82 0 0,-1-1 0 0 0,1 1 0 0 0,-2-1-1 0 0,1 0 1 0 0,-1 0 0 0 0,-1 0 0 0 0,1-17-1 0 0,-1 20-34 0 0,-2 0 0 0 0,1 0 0 0 0,0 0 0 0 0,-1 0 0 0 0,-1 0 0 0 0,1 0 0 0 0,-1 0 0 0 0,0 0 0 0 0,-1 0 0 0 0,1 1 0 0 0,-8-12 0 0 0,10 17-60 0 0,-1 0 1 0 0,1 0-1 0 0,-1 0 0 0 0,0 0 1 0 0,1 1-1 0 0,-1-1 0 0 0,0 0 1 0 0,1 0-1 0 0,-1 1 0 0 0,0-1 1 0 0,0 1-1 0 0,1-1 0 0 0,-1 1 1 0 0,0-1-1 0 0,0 1 0 0 0,0-1 1 0 0,0 1-1 0 0,0 0 0 0 0,0-1 1 0 0,0 1-1 0 0,0 0 0 0 0,-1 0 1 0 0,0 0 4 0 0,1 0 1 0 0,0 0 0 0 0,0 1-1 0 0,0-1 1 0 0,1 1 0 0 0,-1-1-1 0 0,0 1 1 0 0,0-1 0 0 0,0 1-1 0 0,0 0 1 0 0,0-1 0 0 0,0 1-1 0 0,1 0 1 0 0,-1 0 0 0 0,0 0-1 0 0,1-1 1 0 0,-2 3 0 0 0,-1 3 146 0 0,-1 1 0 0 0,1-1 0 0 0,0 1 1 0 0,-3 12-1 0 0,2-2-7 0 0,1 0-1 0 0,0 0 0 0 0,1 0 1 0 0,1 1-1 0 0,1-1 1 0 0,1 0-1 0 0,0 0 1 0 0,1 0-1 0 0,1 0 1 0 0,0 0-1 0 0,11 31 1 0 0,-13-45-155 0 0,1 0-1 0 0,-1 1 1 0 0,1-1 0 0 0,0 0 0 0 0,0 0 0 0 0,0 0 0 0 0,0 0-1 0 0,0 0 1 0 0,1-1 0 0 0,-1 1 0 0 0,1-1 0 0 0,0 1 0 0 0,0-1-1 0 0,0 0 1 0 0,0 0 0 0 0,6 3 0 0 0,-5-4-40 0 0,-1 0-1 0 0,1 0 1 0 0,0-1 0 0 0,-1 1-1 0 0,1-1 1 0 0,0 0 0 0 0,0 0-1 0 0,-1 0 1 0 0,1 0 0 0 0,0 0-1 0 0,0-1 1 0 0,-1 0 0 0 0,1 0 0 0 0,-1 0-1 0 0,1 0 1 0 0,4-3 0 0 0,-2 1-210 0 0,1-1 0 0 0,-1 1-1 0 0,9-8 1 0 0,5-4-558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38.0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116 0 2473 0 0,'-10'9'35'0'0,"-51"50"1075"0"0,56-53-920 0 0,-1 1-1 0 0,1 0 1 0 0,0 0-1 0 0,0 1 1 0 0,1-1-1 0 0,0 1 1 0 0,-4 12-1 0 0,7-18-171 0 0,1 0 0 0 0,0-1 0 0 0,-1 1-1 0 0,1 0 1 0 0,0-1 0 0 0,0 1 0 0 0,0 0 0 0 0,0-1-1 0 0,0 1 1 0 0,0 0 0 0 0,0-1 0 0 0,1 1-1 0 0,-1 0 1 0 0,0-1 0 0 0,1 1 0 0 0,1 2-1 0 0,-2-3-14 0 0,1 0-1 0 0,0 0 0 0 0,-1-1 0 0 0,1 1 0 0 0,0 0 0 0 0,0 0 1 0 0,-1-1-1 0 0,1 1 0 0 0,0 0 0 0 0,0-1 0 0 0,0 1 0 0 0,0-1 1 0 0,0 1-1 0 0,0-1 0 0 0,0 0 0 0 0,0 1 0 0 0,0-1 0 0 0,0 0 1 0 0,0 0-1 0 0,0 1 0 0 0,0-1 0 0 0,0 0 0 0 0,0 0 0 0 0,0 0 1 0 0,0-1-1 0 0,0 1 0 0 0,2 0 0 0 0,26-5-40 0 0,-18 2 23 0 0,1 1 0 0 0,-1 0-1 0 0,1 1 1 0 0,0 0 0 0 0,-1 1 0 0 0,20 2 0 0 0,-29-2 15 0 0,-1 0 0 0 0,1 0-1 0 0,-1 1 1 0 0,1-1 0 0 0,-1 1-1 0 0,1-1 1 0 0,-1 1 0 0 0,0-1 0 0 0,1 1-1 0 0,-1 0 1 0 0,0 0 0 0 0,0 0-1 0 0,1-1 1 0 0,-1 1 0 0 0,0 0 0 0 0,0 1-1 0 0,0-1 1 0 0,0 0 0 0 0,0 0-1 0 0,0 0 1 0 0,0 0 0 0 0,-1 1 0 0 0,1-1-1 0 0,0 0 1 0 0,-1 1 0 0 0,1-1-1 0 0,-1 1 1 0 0,1-1 0 0 0,-1 1 0 0 0,0-1-1 0 0,0 1 1 0 0,0-1 0 0 0,0 3-1 0 0,0 3 22 0 0,-2 1 0 0 0,1-1 0 0 0,-1 0 0 0 0,0 0 0 0 0,-5 12-1 0 0,-4 15 496 0 0,11-33-503 0 0,0-1 1 0 0,0 1-1 0 0,0 0 1 0 0,-1 0-1 0 0,1-1 1 0 0,0 1-1 0 0,0 0 0 0 0,0 0 1 0 0,0-1-1 0 0,1 1 1 0 0,-1 0-1 0 0,0 0 1 0 0,0-1-1 0 0,0 1 0 0 0,1 0 1 0 0,-1-1-1 0 0,0 1 1 0 0,1 0-1 0 0,-1-1 1 0 0,0 1-1 0 0,1 0 0 0 0,-1-1 1 0 0,1 1-1 0 0,-1-1 1 0 0,2 2-1 0 0,-1-2 1 0 0,0 0-1 0 0,0 1 0 0 0,0-1 1 0 0,0 0-1 0 0,0 0 1 0 0,0 0-1 0 0,0 0 0 0 0,0 0 1 0 0,0 0-1 0 0,0 0 0 0 0,0 0 1 0 0,0 0-1 0 0,0 0 1 0 0,0 0-1 0 0,2-1 0 0 0,2-1 34 0 0,0-1-1 0 0,1 1 0 0 0,-1-1 1 0 0,0 0-1 0 0,6-5 0 0 0,-1 0-11 0 0,-1-1-1 0 0,1-1 0 0 0,-2 1 0 0 0,1-1 0 0 0,-2-1 1 0 0,1 0-1 0 0,10-21 0 0 0,-13 22-73 0 0,-1 0 0 0 0,0-1 0 0 0,0 1 0 0 0,-1-1 0 0 0,0 0-1 0 0,-1 0 1 0 0,-1-1 0 0 0,1 1 0 0 0,-1-15 0 0 0,-2 21 17 0 0,0 1 1 0 0,1-1-1 0 0,-1 1 1 0 0,-1-1-1 0 0,1 1 0 0 0,-1-1 1 0 0,-2-5-1 0 0,3 9 21 0 0,1 0-1 0 0,-1 0 1 0 0,1 1-1 0 0,-1-1 1 0 0,1 0 0 0 0,-1 1-1 0 0,1-1 1 0 0,-1 1-1 0 0,1-1 1 0 0,-1 0-1 0 0,0 1 1 0 0,1-1 0 0 0,-1 1-1 0 0,0 0 1 0 0,0-1-1 0 0,1 1 1 0 0,-1-1-1 0 0,0 1 1 0 0,-1 0-1 0 0,1 0 5 0 0,0 0-1 0 0,0 0 1 0 0,1 0-1 0 0,-1 1 1 0 0,0-1-1 0 0,0 0 1 0 0,0 1-1 0 0,0-1 1 0 0,0 1-1 0 0,1-1 1 0 0,-1 1 0 0 0,0-1-1 0 0,0 1 1 0 0,1-1-1 0 0,-1 1 1 0 0,0 0-1 0 0,1-1 1 0 0,-1 1-1 0 0,0 0 1 0 0,1 0-1 0 0,-1-1 1 0 0,1 2-1 0 0,-5 6 178 0 0,1 1 0 0 0,0-1 0 0 0,0 1 1 0 0,1 0-1 0 0,0 0 0 0 0,1 0 0 0 0,0 0 0 0 0,0 0 0 0 0,1 0 0 0 0,0 1 0 0 0,0-1 0 0 0,1 1 1 0 0,1-1-1 0 0,0 0 0 0 0,0 1 0 0 0,4 11 0 0 0,-5-18-169 0 0,1-1-1 0 0,0 0 0 0 0,0 0 1 0 0,0 0-1 0 0,0 0 1 0 0,0 0-1 0 0,0 0 1 0 0,1 0-1 0 0,-1 0 1 0 0,1 0-1 0 0,-1-1 0 0 0,1 1 1 0 0,0-1-1 0 0,-1 1 1 0 0,1-1-1 0 0,0 1 1 0 0,0-1-1 0 0,0 0 1 0 0,0 0-1 0 0,0 0 0 0 0,0 0 1 0 0,1-1-1 0 0,-1 1 1 0 0,0 0-1 0 0,0-1 1 0 0,1 0-1 0 0,-1 1 1 0 0,0-1-1 0 0,4 0 1 0 0,1-1-106 0 0,1 0 1 0 0,-1 0 0 0 0,0 0 0 0 0,1-1 0 0 0,-1 0-1 0 0,0-1 1 0 0,13-6 0 0 0,8-6-666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38.6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0 1280 0 0,'-2'4'87'0'0,"1"0"0"0"0,-1 1 0 0 0,1-1 0 0 0,1 0-1 0 0,-1 0 1 0 0,1 1 0 0 0,-1-1 0 0 0,2 8 0 0 0,4 36 518 0 0,9 20 188 0 0,-12-59-740 0 0,1 0 0 0 0,0-1 0 0 0,1 0-1 0 0,-1 1 1 0 0,9 11 0 0 0,-2-8-165 0 0,-9-12 88 0 0,-1 0 1 0 0,1 1-1 0 0,-1-1 0 0 0,0 0 1 0 0,1 1-1 0 0,-1-1 0 0 0,1 0 0 0 0,-1 0 1 0 0,1 0-1 0 0,-1 1 0 0 0,1-1 1 0 0,-1 0-1 0 0,1 0 0 0 0,-1 0 1 0 0,1 0-1 0 0,-1 0 0 0 0,1 0 1 0 0,-1 0-1 0 0,1 0 0 0 0,-1 0 0 0 0,1 0 1 0 0,-1 0-1 0 0,1 0 0 0 0,0-1 1 0 0,4-1-257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38.8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62 76 600 0 0,'-3'-2'97'0'0,"-1"1"0"0"0,0-1 1 0 0,1 0-1 0 0,0-1 0 0 0,0 1 0 0 0,0-1 0 0 0,0 1 0 0 0,0-1 0 0 0,-5-6 0 0 0,2 0 483 0 0,0 0 0 0 0,-6-14-1 0 0,11 18-508 0 0,5 6-253 0 0,4 4-223 0 0,-5-2 269 0 0,1 0-171 0 0,0 1-1 0 0,0-1 1 0 0,1 0-1 0 0,6 4 0 0 0,-1-2-188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39.3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22 520 0 0,'-1'2'49'0'0,"0"-1"-1"0"0,1 0 0 0 0,-1 1 1 0 0,0-1-1 0 0,0 1 1 0 0,1-1-1 0 0,-1 1 0 0 0,1-1 1 0 0,-1 1-1 0 0,1 0 1 0 0,0-1-1 0 0,-1 1 0 0 0,1-1 1 0 0,0 1-1 0 0,0 0 1 0 0,0-1-1 0 0,1 4 1 0 0,6 27 495 0 0,-6-29-445 0 0,3 14-5 0 0,2 0-1 0 0,0 0 1 0 0,0-1 0 0 0,2 0 0 0 0,0-1-1 0 0,1 0 1 0 0,13 18 0 0 0,-22-32-94 0 0,1 0 0 0 0,0 0 0 0 0,-1 0 0 0 0,1 0 0 0 0,0 0 0 0 0,0 0 0 0 0,0-1 0 0 0,0 1 0 0 0,0 0 0 0 0,0 0 0 0 0,0-1 0 0 0,0 1 0 0 0,0-1 0 0 0,0 1 0 0 0,0-1 0 0 0,0 1 0 0 0,0-1 0 0 0,1 0 0 0 0,-1 1 0 0 0,0-1 0 0 0,0 0 0 0 0,0 0 0 0 0,1 0 0 0 0,-1 0 0 0 0,0 0 0 0 0,2 0 0 0 0,-2-1 0 0 0,0 0 0 0 0,1 0 0 0 0,-1 0 0 0 0,0 0 0 0 0,0 0 0 0 0,0 0 0 0 0,0 0 0 0 0,0-1 0 0 0,0 1 0 0 0,0 0 0 0 0,0 0 0 0 0,0-1 0 0 0,0 1 0 0 0,-1-1 0 0 0,1 1 0 0 0,-1-1 0 0 0,1 1 0 0 0,-1-1 0 0 0,0 1 0 0 0,1-2 0 0 0,3-19 6 0 0,-1 0-1 0 0,0-32 1 0 0,-3 33 12 0 0,1 0 0 0 0,8-38-1 0 0,-9 58-1 0 0,0 0 0 0 0,1-1 0 0 0,-1 1 0 0 0,1-1-1 0 0,-1 1 1 0 0,1 0 0 0 0,-1 0 0 0 0,1-1 0 0 0,0 1-1 0 0,0 0 1 0 0,0 0 0 0 0,0 0 0 0 0,-1 0 0 0 0,3-2 0 0 0,-3 3-7 0 0,1 0 1 0 0,-1 0 0 0 0,0 0-1 0 0,0 0 1 0 0,1 0 0 0 0,-1 0-1 0 0,0-1 1 0 0,1 1 0 0 0,-1 0 0 0 0,0 0-1 0 0,1 0 1 0 0,-1 0 0 0 0,0 0-1 0 0,1 0 1 0 0,-1 0 0 0 0,0 0-1 0 0,1 1 1 0 0,-1-1 0 0 0,0 0 0 0 0,1 0-1 0 0,-1 0 1 0 0,0 0 0 0 0,1 0-1 0 0,8 11 204 0 0,-3 2-67 0 0,-1 1 0 0 0,0 0 0 0 0,-1 0 0 0 0,5 28 0 0 0,-6-23-125 0 0,1-1-1 0 0,9 22 0 0 0,-13-39-25 0 0,0 0 0 0 0,1 0 1 0 0,-1 0-1 0 0,1 0 0 0 0,-1 0 0 0 0,1 0 0 0 0,-1 0 1 0 0,1 0-1 0 0,0 0 0 0 0,-1 0 0 0 0,1 0 0 0 0,0 0 1 0 0,0-1-1 0 0,0 1 0 0 0,-1 0 0 0 0,1-1 0 0 0,0 1 1 0 0,0 0-1 0 0,2 0 0 0 0,-3-1-4 0 0,1 0-1 0 0,0-1 1 0 0,0 1-1 0 0,-1 0 1 0 0,1 0-1 0 0,0-1 1 0 0,-1 1-1 0 0,1 0 1 0 0,-1-1-1 0 0,1 1 1 0 0,0 0-1 0 0,-1-1 1 0 0,1 1 0 0 0,-1-1-1 0 0,1 1 1 0 0,-1-1-1 0 0,1 1 1 0 0,-1-1-1 0 0,0 0 1 0 0,1 1-1 0 0,-1-1 1 0 0,0 1-1 0 0,1-1 1 0 0,-1 0-1 0 0,0 1 1 0 0,0-1 0 0 0,0 0-1 0 0,1 0 1 0 0,-1 1-1 0 0,0-1 1 0 0,0 0-1 0 0,15-76-784 0 0,-11 52 534 0 0,9-33-1 0 0,-13 57 259 0 0,1 0 1 0 0,-1 0-1 0 0,0 0 0 0 0,1 0 0 0 0,-1 0 1 0 0,1 0-1 0 0,-1 0 0 0 0,1 0 0 0 0,-1 0 1 0 0,1 0-1 0 0,-1 0 0 0 0,1 1 0 0 0,0-1 1 0 0,0 0-1 0 0,-1 0 0 0 0,1 1 0 0 0,2-2 1 0 0,-3 2 4 0 0,1 0 0 0 0,0 0 0 0 0,-1-1 0 0 0,1 1 0 0 0,-1 0 0 0 0,1 0 0 0 0,0 0 0 0 0,-1 1 0 0 0,1-1 0 0 0,-1 0 0 0 0,1 0 0 0 0,0 0 0 0 0,-1 0 0 0 0,1 0 0 0 0,-1 1 0 0 0,1-1 0 0 0,-1 0 0 0 0,1 1 0 0 0,-1-1 0 0 0,1 0 0 0 0,-1 1 0 0 0,2 0 0 0 0,0 1 34 0 0,0 0-1 0 0,0 1 1 0 0,0 0 0 0 0,0-1-1 0 0,0 1 1 0 0,0 0-1 0 0,-1 0 1 0 0,1 0 0 0 0,1 5-1 0 0,6 26 396 0 0,-6-20-139 0 0,1 0-1 0 0,6 14 1 0 0,-10-27-277 0 0,0-1 0 0 0,1 1 1 0 0,-1-1-1 0 0,0 1 0 0 0,0-1 0 0 0,0 0 1 0 0,1 1-1 0 0,-1-1 0 0 0,0 1 0 0 0,0-1 1 0 0,1 0-1 0 0,-1 1 0 0 0,0-1 0 0 0,1 0 0 0 0,-1 1 1 0 0,1-1-1 0 0,-1 0 0 0 0,0 1 0 0 0,1-1 1 0 0,0 0-1 0 0,-1 0-15 0 0,0 0 1 0 0,1 0-1 0 0,-1 0 1 0 0,0 0-1 0 0,1 0 1 0 0,-1-1-1 0 0,0 1 1 0 0,0 0-1 0 0,1 0 1 0 0,-1 0-1 0 0,0-1 1 0 0,0 1 0 0 0,0 0-1 0 0,1 0 1 0 0,-1-1-1 0 0,0 1 1 0 0,0 0-1 0 0,0-1 1 0 0,0 1-1 0 0,0 0 1 0 0,1 0-1 0 0,-1-1 1 0 0,0 0-1 0 0,5-26-537 0 0,-3 18 165 0 0,1-4-58 0 0,0 1 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39.75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54 520 0 0,'-2'2'33'0'0,"1"0"0"0"0,-1 0 1 0 0,1 0-1 0 0,0 0 0 0 0,-1 1 0 0 0,1-1 0 0 0,0 0 1 0 0,0 0-1 0 0,1 1 0 0 0,-1-1 0 0 0,0 0 0 0 0,1 1 0 0 0,-1-1 1 0 0,1 1-1 0 0,0-1 0 0 0,0 1 0 0 0,0-1 0 0 0,0 1 1 0 0,0-1-1 0 0,1 1 0 0 0,-1-1 0 0 0,1 1 0 0 0,-1-1 0 0 0,3 4 1 0 0,2 8 342 0 0,1-1 0 0 0,13 24 1 0 0,7 14 61 0 0,-10-3-232 0 0,-1 0 1 0 0,9 67 0 0 0,-18-85-179 0 0,-5-27 8 0 0,0-4-15 0 0,-1-8-16 0 0,-2-15-106 0 0,-9-60-235 0 0,0-162 0 0 0,11 234 324 0 0,1 0 1 0 0,5-23-1 0 0,-5 32 11 0 0,0-1 0 0 0,0 1 0 0 0,0 0 0 0 0,0 0 0 0 0,0 0 0 0 0,1 0 0 0 0,-1 0-1 0 0,1 0 1 0 0,0 1 0 0 0,0-1 0 0 0,0 0 0 0 0,0 1 0 0 0,0-1 0 0 0,0 1 0 0 0,1 0 0 0 0,2-2 0 0 0,-4 4 7 0 0,-1-1 0 0 0,1 1 0 0 0,0 0 0 0 0,0-1 0 0 0,-1 1 0 0 0,1 0 0 0 0,0 0 0 0 0,0 0 0 0 0,-1-1 0 0 0,1 1 0 0 0,0 0 0 0 0,0 0 0 0 0,-1 0 0 0 0,1 0 1 0 0,0 1-1 0 0,0-1 0 0 0,-1 0 0 0 0,1 0 0 0 0,0 0 0 0 0,0 0 0 0 0,-1 1 0 0 0,2 0 0 0 0,-1 0 26 0 0,1 0 0 0 0,-1 0 0 0 0,1 0 0 0 0,-1 0 0 0 0,0 0 0 0 0,0 1 0 0 0,1-1 0 0 0,-1 0 0 0 0,1 3 0 0 0,1 1 86 0 0,0 0 1 0 0,-1 1-1 0 0,0-1 0 0 0,3 12 0 0 0,-3-8 99 0 0,0 1 0 0 0,-1 0 0 0 0,0-1-1 0 0,-1 18 1 0 0,-1-22-159 0 0,1 0 0 0 0,-1 0 0 0 0,0 0 0 0 0,0-1 0 0 0,0 1 0 0 0,-1 0 0 0 0,1-1 0 0 0,-1 1 0 0 0,0-1 0 0 0,-1 1 0 0 0,-3 5 0 0 0,5-9-52 0 0,1 0 0 0 0,-1 0 1 0 0,0-1-1 0 0,1 1 0 0 0,-1 0 1 0 0,0 0-1 0 0,0-1 0 0 0,0 1 1 0 0,0 0-1 0 0,0-1 0 0 0,0 1 1 0 0,0-1-1 0 0,0 1 0 0 0,0-1 1 0 0,0 1-1 0 0,0-1 0 0 0,0 0 1 0 0,0 0-1 0 0,0 1 1 0 0,0-1-1 0 0,0 0 0 0 0,-2 0 1 0 0,1 0-27 0 0,1-1 0 0 0,-1 1 0 0 0,1-1-1 0 0,0 0 1 0 0,-1 1 0 0 0,1-1 0 0 0,0 0 0 0 0,-1 0 0 0 0,1 1 0 0 0,0-1 0 0 0,0 0 0 0 0,0 0 0 0 0,0 0 0 0 0,-2-3 0 0 0,0 1-133 0 0,1-1 0 0 0,-1 1 0 0 0,1-1 0 0 0,0 0-1 0 0,0 0 1 0 0,1 0 0 0 0,-1 0 0 0 0,1 0 0 0 0,0 0 0 0 0,-2-8-1 0 0,3-1-388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40.0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40 0 1656 0 0,'-4'4'71'0'0,"1"0"1"0"0,-1 0-1 0 0,1 0 0 0 0,0 1 0 0 0,0-1 0 0 0,0 1 0 0 0,1 0 0 0 0,0 0 0 0 0,0 0 0 0 0,0 0 1 0 0,0 0-1 0 0,1 0 0 0 0,0 1 0 0 0,-1 7 0 0 0,1-2 154 0 0,0 0 0 0 0,0 0 0 0 0,2-1 0 0 0,-1 1 0 0 0,1 0 0 0 0,4 14 0 0 0,-3-17-88 0 0,0-1-1 0 0,6 16 0 0 0,-7-22-132 0 0,-1 0-1 0 0,0 0 0 0 0,1 0 1 0 0,-1 0-1 0 0,1 0 0 0 0,-1 0 0 0 0,1 0 1 0 0,0 0-1 0 0,-1 0 0 0 0,1 0 1 0 0,0 0-1 0 0,0 0 0 0 0,0-1 0 0 0,0 1 1 0 0,-1 0-1 0 0,1-1 0 0 0,0 1 0 0 0,0 0 1 0 0,0-1-1 0 0,0 1 0 0 0,0-1 1 0 0,1 1-1 0 0,-1-1 0 0 0,0 0 0 0 0,0 0 1 0 0,0 1-1 0 0,0-1 0 0 0,0 0 0 0 0,0 0 1 0 0,3 0-1 0 0,-3-1-7 0 0,0 0 1 0 0,0 1-1 0 0,0-1 0 0 0,0 0 1 0 0,0 0-1 0 0,0 0 0 0 0,0 0 1 0 0,0 0-1 0 0,0 0 0 0 0,0 0 1 0 0,0 0-1 0 0,0 0 0 0 0,-1 0 1 0 0,1 0-1 0 0,-1 0 0 0 0,1-1 1 0 0,0 1-1 0 0,-1 0 0 0 0,0-1 1 0 0,1-1-1 0 0,4-30-229 0 0,-4 29 203 0 0,1-21-65 0 0,3-23-47 0 0,-5 44 102 0 0,1 1 0 0 0,0-1 0 0 0,0 0 0 0 0,1 1 0 0 0,-1-1 0 0 0,1 1 1 0 0,0-1-1 0 0,-1 1 0 0 0,6-6 0 0 0,-7 8 0 0 0,1 1 0 0 0,0-1 0 0 0,0 0-1 0 0,0 0 1 0 0,0 1 0 0 0,0-1 0 0 0,0 1 0 0 0,0-1 0 0 0,0 1 0 0 0,0-1 0 0 0,0 1 0 0 0,0-1 0 0 0,0 1 0 0 0,0 0 0 0 0,1 0-1 0 0,0-1 1 0 0,6 1-374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9.5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76 0 520 0 0,'-13'25'1546'0'0,"0"-1"-1"0"0,-28 37 1 0 0,40-60-1501 0 0,0-1-1 0 0,0 1 1 0 0,1 0-1 0 0,-1 0 1 0 0,1-1-1 0 0,-1 1 1 0 0,0 0 0 0 0,1 0-1 0 0,0 0 1 0 0,-1 0-1 0 0,1-1 1 0 0,-1 1-1 0 0,1 0 1 0 0,0 0-1 0 0,0 0 1 0 0,-1 0 0 0 0,1 0-1 0 0,0 0 1 0 0,0 0-1 0 0,0 0 1 0 0,0 1-1 0 0,1-1-35 0 0,0-1 0 0 0,0 1 0 0 0,0-1-1 0 0,-1 1 1 0 0,1-1 0 0 0,0 1 0 0 0,0-1 0 0 0,0 0 0 0 0,0 1-1 0 0,0-1 1 0 0,0 0 0 0 0,0 0 0 0 0,0 1 0 0 0,0-1-1 0 0,0 0 1 0 0,0 0 0 0 0,0 0 0 0 0,0 0 0 0 0,1-1-1 0 0,1 1-8 0 0,2 0 0 0 0,1 0 0 0 0,-1 0 0 0 0,0 0 0 0 0,0 0 0 0 0,0 1 0 0 0,0 0 0 0 0,0 0 0 0 0,0 1 0 0 0,0-1 0 0 0,9 5 0 0 0,-13-5 4 0 0,0 0-1 0 0,0 0 1 0 0,0 0-1 0 0,0 0 0 0 0,0 0 1 0 0,0 1-1 0 0,-1-1 1 0 0,1 0-1 0 0,-1 0 0 0 0,1 1 1 0 0,-1-1-1 0 0,1 0 1 0 0,-1 0-1 0 0,0 1 1 0 0,1-1-1 0 0,-1 1 0 0 0,0-1 1 0 0,0 0-1 0 0,0 1 1 0 0,0-1-1 0 0,0 0 0 0 0,0 1 1 0 0,-1 2-1 0 0,-1 4 187 0 0,0-1-1 0 0,-6 15 1 0 0,6-16 8 0 0,-8 17 269 0 0,7-17-599 0 0,0 0 1 0 0,0 0 0 0 0,1 0 0 0 0,0 1-1 0 0,0-1 1 0 0,1 1 0 0 0,-1 8 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40.2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96 69 520 0 0,'0'0'3'0'0,"0"0"-1"0"0,0-1 1 0 0,1 1-1 0 0,-1-1 1 0 0,0 1 0 0 0,0-1-1 0 0,0 1 1 0 0,0-1-1 0 0,0 1 1 0 0,0 0-1 0 0,0-1 1 0 0,0 1-1 0 0,0-1 1 0 0,0 1 0 0 0,0-1-1 0 0,0 1 1 0 0,0-1-1 0 0,-1 1 1 0 0,1 0-1 0 0,0-1 1 0 0,0 1 0 0 0,0-1-1 0 0,-1 1 1 0 0,1 0-1 0 0,0-1 1 0 0,0 1-1 0 0,-1 0 1 0 0,1-1 0 0 0,-1 0-1 0 0,0 1 35 0 0,0-1 0 0 0,0 1-1 0 0,0-1 1 0 0,0 1 0 0 0,0 0 0 0 0,-1-1-1 0 0,1 1 1 0 0,0 0 0 0 0,0 0 0 0 0,0 0-1 0 0,-2 0 1 0 0,-1 0 98 0 0,0 0 1 0 0,0 0-1 0 0,1 1 0 0 0,-1 0 0 0 0,0 0 0 0 0,-6 2 0 0 0,7-1-24 0 0,-1 1 0 0 0,1-1 0 0 0,0 1 0 0 0,0 0 0 0 0,0 0 0 0 0,0 0-1 0 0,1 1 1 0 0,-1-1 0 0 0,1 0 0 0 0,0 1 0 0 0,0 0 0 0 0,0-1-1 0 0,0 1 1 0 0,0 0 0 0 0,1 0 0 0 0,0 0 0 0 0,0 0 0 0 0,0 0 0 0 0,0 8-1 0 0,1-9-75 0 0,-1 0-1 0 0,1 0 1 0 0,0 0-1 0 0,1-1 0 0 0,-1 1 1 0 0,1 0-1 0 0,-1 0 0 0 0,1 0 1 0 0,0 0-1 0 0,0 0 1 0 0,0 0-1 0 0,2 4 0 0 0,-1-5-63 0 0,-1-1 0 0 0,0 1 0 0 0,1 0 0 0 0,-1-1 0 0 0,1 1 0 0 0,-1-1 0 0 0,1 0 0 0 0,0 1 0 0 0,0-1 0 0 0,0 0 0 0 0,-1 0 0 0 0,1 0 0 0 0,0 0 0 0 0,0 0 0 0 0,1-1 0 0 0,-1 1 0 0 0,0-1 0 0 0,4 1 0 0 0,-2 0-17 0 0,1-1 1 0 0,-1-1-1 0 0,0 1 1 0 0,1 0-1 0 0,-1-1 0 0 0,0 0 1 0 0,0 0-1 0 0,0 0 1 0 0,0-1-1 0 0,0 1 0 0 0,0-1 1 0 0,0 0-1 0 0,6-4 1 0 0,-4 2-33 0 0,1-1 0 0 0,-1 0 0 0 0,0 0 0 0 0,0-1 0 0 0,0 0 0 0 0,6-8 0 0 0,-9 8 103 0 0,1 1 0 0 0,-1 0 0 0 0,0-1 0 0 0,-1 0 1 0 0,1 0-1 0 0,-1 0 0 0 0,0 0 0 0 0,-1 0 0 0 0,2-8 1 0 0,-3 11-12 0 0,1-1 0 0 0,-1 1 0 0 0,0-1 0 0 0,0 1 0 0 0,0-1 0 0 0,0 1 0 0 0,-1-1 0 0 0,0 1 0 0 0,1-1 0 0 0,-1 1 0 0 0,0 0 0 0 0,-1-1 0 0 0,1 1 0 0 0,-1 0 0 0 0,1 0 0 0 0,-1 0 0 0 0,-3-5 0 0 0,0 2-14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7:40.9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12 122 144 0 0,'-1'1'46'0'0,"0"0"-1"0"0,0 0 1 0 0,0 0-1 0 0,0 0 1 0 0,1 0-1 0 0,-1 1 1 0 0,0-1-1 0 0,0 0 1 0 0,1 1-1 0 0,-1-1 1 0 0,1 0-1 0 0,-1 1 1 0 0,1-1-1 0 0,-1 1 1 0 0,1-1-1 0 0,0 1 1 0 0,0-1-1 0 0,0 1 1 0 0,0 1 0 0 0,1 1 169 0 0,-1 0 0 0 0,1 0 0 0 0,1 0 0 0 0,-1-1 0 0 0,4 8 0 0 0,3 5 248 0 0,1-1 1 0 0,13 18 0 0 0,5 6-335 0 0,-22-30-129 0 0,2 1 0 0 0,-1-1 0 0 0,13 13 0 0 0,-19-22-2 0 0,0 1 0 0 0,1-1 0 0 0,-1 0 0 0 0,0 1 0 0 0,0-1 0 0 0,1 0-1 0 0,-1 1 1 0 0,0-1 0 0 0,1 0 0 0 0,-1 0 0 0 0,1 0 0 0 0,-1 1 0 0 0,0-1 0 0 0,1 0 0 0 0,-1 0 0 0 0,1 0 0 0 0,-1 0 0 0 0,0 0 0 0 0,1 0 0 0 0,-1 0 0 0 0,1 0 0 0 0,-1 0 0 0 0,1 0 0 0 0,-1 0 0 0 0,0 0 0 0 0,1 0 0 0 0,-1 0-1 0 0,1 0 1 0 0,0-1-2 0 0,0 1-1 0 0,-1-1 0 0 0,1 1 0 0 0,0-1 1 0 0,-1 1-1 0 0,1-1 0 0 0,-1 0 0 0 0,1 0 1 0 0,-1 1-1 0 0,1-1 0 0 0,-1 0 0 0 0,0 0 1 0 0,1 0-1 0 0,7-30-99 0 0,-8 28 96 0 0,4-34-98 0 0,-4 28 114 0 0,1 1-1 0 0,0-1 1 0 0,0 1-1 0 0,1-1 1 0 0,0 1 0 0 0,6-15-1 0 0,-8 23-3 0 0,0-1-1 0 0,0 1 1 0 0,1-1-1 0 0,-1 0 0 0 0,0 1 1 0 0,1-1-1 0 0,-1 1 1 0 0,0 0-1 0 0,1-1 1 0 0,-1 1-1 0 0,1-1 1 0 0,-1 1-1 0 0,1-1 1 0 0,-1 1-1 0 0,1 0 1 0 0,-1-1-1 0 0,1 1 1 0 0,-1 0-1 0 0,1 0 1 0 0,-1-1-1 0 0,1 1 1 0 0,-1 0-1 0 0,1 0 1 0 0,0 0-1 0 0,-1 0 1 0 0,1 0-1 0 0,-1 0 1 0 0,1 0-1 0 0,0 0 0 0 0,-1 0 1 0 0,1 0-1 0 0,-1 0 1 0 0,1 0-1 0 0,0 0 1 0 0,-1 0-1 0 0,1 1 1 0 0,-1-1-1 0 0,1 0 1 0 0,-1 0-1 0 0,1 1 1 0 0,-1-1-1 0 0,1 0 1 0 0,-1 1-1 0 0,1-1 1 0 0,-1 0-1 0 0,1 1 1 0 0,-1-1-1 0 0,1 1 1 0 0,-1-1-1 0 0,1 2 1 0 0,4 3-11 0 0,-1 0-1 0 0,1 1 1 0 0,4 9 0 0 0,-5-9 21 0 0,-1-2-14 0 0,1 1 0 0 0,-1-1 0 0 0,1 0 0 0 0,0 0 0 0 0,0 0 0 0 0,0-1 0 0 0,0 1 0 0 0,1-1 0 0 0,-1 0 0 0 0,8 3 0 0 0,-10-5 0 0 0,0 0 0 0 0,0 0 0 0 0,0-1 0 0 0,1 1 0 0 0,-1-1 0 0 0,0 1 0 0 0,0-1 0 0 0,0 0 0 0 0,1 0 0 0 0,-1 0 0 0 0,0 0 0 0 0,0 0 0 0 0,0-1 0 0 0,0 1 0 0 0,1-1 0 0 0,-1 1 0 0 0,0-1 0 0 0,0 0 0 0 0,0 0 0 0 0,0 0 0 0 0,0 0 0 0 0,0 0 0 0 0,-1 0 0 0 0,1 0 0 0 0,0-1 0 0 0,0 1 0 0 0,-1-1 0 0 0,3-2 0 0 0,0-2-1 0 0,1 1 1 0 0,-1-2 0 0 0,-1 1-1 0 0,1 0 1 0 0,-1-1-1 0 0,0 0 1 0 0,0 1 0 0 0,-1-1-1 0 0,0 0 1 0 0,1-10-1 0 0,2-9 212 0 0,0-38 0 0 0,-5 62-188 0 0,0-5 88 0 0,0-1 0 0 0,0 0 0 0 0,-2-8 1 0 0,2 13-86 0 0,-1 1 0 0 0,1 0 0 0 0,-1 0 1 0 0,1 0-1 0 0,-1 0 0 0 0,1 0 0 0 0,-1 0 1 0 0,0 1-1 0 0,0-1 0 0 0,0 0 0 0 0,0 0 1 0 0,-1 0-1 0 0,1 1 0 0 0,0-1 0 0 0,-1 1 1 0 0,-2-3-1 0 0,3 4-18 0 0,1 0 1 0 0,-1-1-1 0 0,1 1 0 0 0,-1 0 1 0 0,1 0-1 0 0,-1 0 1 0 0,1 0-1 0 0,-1 0 0 0 0,1 0 1 0 0,-1 0-1 0 0,1 0 1 0 0,-1 1-1 0 0,1-1 1 0 0,-1 0-1 0 0,1 0 0 0 0,-1 0 1 0 0,1 1-1 0 0,-1-1 1 0 0,1 0-1 0 0,-1 0 0 0 0,1 1 1 0 0,-1-1-1 0 0,1 0 1 0 0,0 1-1 0 0,-1-1 0 0 0,1 0 1 0 0,0 1-1 0 0,-1-1 1 0 0,1 1-1 0 0,0-1 0 0 0,0 1 1 0 0,-1-1-1 0 0,1 1 1 0 0,0-1-1 0 0,0 1 1 0 0,0-1-1 0 0,-1 1 0 0 0,1 0 1 0 0,-7 21 304 0 0,6-16-187 0 0,0-1 0 0 0,1 1 0 0 0,-1 0 0 0 0,1 0 0 0 0,0 0 0 0 0,0 0 0 0 0,1 0 0 0 0,0 0 0 0 0,0-1 0 0 0,2 8 0 0 0,-2-10-101 0 0,0-1-1 0 0,1 1 1 0 0,-1-1 0 0 0,1 1-1 0 0,-1-1 1 0 0,1 0-1 0 0,0 1 1 0 0,0-1-1 0 0,0 0 1 0 0,0 0 0 0 0,0 0-1 0 0,0 0 1 0 0,1-1-1 0 0,-1 1 1 0 0,0-1-1 0 0,1 1 1 0 0,0-1-1 0 0,-1 0 1 0 0,1 0 0 0 0,0 0-1 0 0,-1 0 1 0 0,6 0-1 0 0,12 2-133 0 0,0-2-1 0 0,1 0 1 0 0,-1-2-1 0 0,34-4 1 0 0,4 0-1075 0 0,-26 4 552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0.0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44 1400 0 0,'-1'-2'129'0'0,"0"0"-1"0"0,1 0 1 0 0,-1 0-1 0 0,1 0 0 0 0,0 0 1 0 0,0 0-1 0 0,0 0 1 0 0,0 0-1 0 0,0 0 1 0 0,0 0-1 0 0,0-1 0 0 0,1 1 1 0 0,-1 0-1 0 0,1 0 1 0 0,-1 0-1 0 0,1 0 1 0 0,0 0-1 0 0,0 1 0 0 0,2-4 1 0 0,-3 5-79 0 0,1 0 1 0 0,-1 0-1 0 0,1 0 0 0 0,-1 0 1 0 0,1 0-1 0 0,-1 0 0 0 0,1 0 1 0 0,-1 0-1 0 0,1 0 0 0 0,-1 1 1 0 0,1-1-1 0 0,-1 0 0 0 0,1 0 1 0 0,-1 1-1 0 0,1-1 0 0 0,-1 0 1 0 0,0 1-1 0 0,1-1 0 0 0,-1 0 1 0 0,1 1-1 0 0,-1-1 0 0 0,0 1 1 0 0,1-1-1 0 0,-1 0 0 0 0,0 1 1 0 0,0-1-1 0 0,1 1 0 0 0,-1 0 1 0 0,8 16 817 0 0,-7-15-786 0 0,4 13 472 0 0,0 0 1 0 0,-1 0-1 0 0,-1 1 1 0 0,2 17-1 0 0,0 66 792 0 0,-3-63-1106 0 0,-15 500 1626 0 0,1-331-1552 0 0,11-161-315 0 0,0-4-69 0 0,-1 1 0 0 0,-14 66-1 0 0,16-105 14 0 0,-1 0 0 0 0,1 0 0 0 0,-1-1 0 0 0,1 1 0 0 0,-1 0 0 0 0,0-1 0 0 0,0 1 0 0 0,0 0-1 0 0,0-1 1 0 0,0 1 0 0 0,-2 1 0 0 0,3-3 39 0 0,0 0 0 0 0,0 1 0 0 0,0-1 0 0 0,0 0 0 0 0,-1 0 0 0 0,1 0 1 0 0,0 0-1 0 0,0 0 0 0 0,0 0 0 0 0,-1 0 0 0 0,1 0 0 0 0,0 0 0 0 0,0 0 0 0 0,-1 0 0 0 0,1 0 0 0 0,0 0 0 0 0,0 0 0 0 0,0 0 0 0 0,-1 0 0 0 0,1 0 0 0 0,0 0 0 0 0,0 0 0 0 0,-1 0 0 0 0,1 0 0 0 0,0 0 1 0 0,0 0-1 0 0,0 0 0 0 0,-1 0 0 0 0,1-1 0 0 0,0 1 0 0 0,0 0 0 0 0,-7-13-587 0 0,2-5-390 0 0,-3-24 0 0 0,3 0-2311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0.3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1 125 680 0 0,'4'-5'365'0'0,"1"-1"-1"0"0,0 2 1 0 0,0-1-1 0 0,1 0 1 0 0,-1 1 0 0 0,1 0-1 0 0,0 1 1 0 0,0-1-1 0 0,0 1 1 0 0,13-5-1 0 0,-2 2 733 0 0,0 1-1 0 0,1 0 1 0 0,31-4 0 0 0,42-1 352 0 0,-21 3-1185 0 0,69-15 0 0 0,-88 13-1924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0.6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65 2873 0 0,'-10'19'280'0'0,"23"-25"801"0"0,0-4-588 0 0,1 1-1 0 0,1 0 1 0 0,-1 1-1 0 0,1 1 0 0 0,1 1 1 0 0,0 0-1 0 0,-1 1 1 0 0,2 0-1 0 0,24-3 1 0 0,-15 5-225 0 0,-1 2 0 0 0,0 0-1 0 0,1 2 1 0 0,-1 0 0 0 0,42 9 0 0 0,68 12-258 0 0,-128-21-351 0 0,1 1 1 0 0,0 0 0 0 0,-1 0-1 0 0,10 5 1 0 0,-10-4-764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0.8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1 2120 0 0,'-1'4'129'0'0,"-7"23"-165"0"0,7-26 91 0 0,1 0-1 0 0,0 0 0 0 0,0 0 1 0 0,0 0-1 0 0,0 0 0 0 0,0 0 1 0 0,0 0-1 0 0,0 0 0 0 0,0 0 1 0 0,0 1-1 0 0,0-1 0 0 0,1 0 1 0 0,-1 0-1 0 0,0 0 0 0 0,1-1 0 0 0,-1 1 1 0 0,1 0-1 0 0,-1 0 0 0 0,1 0 1 0 0,-1 0-1 0 0,1 0 0 0 0,0 0 1 0 0,0-1-1 0 0,0 2 0 0 0,6 2 256 0 0,-1 0-1 0 0,1-1 0 0 0,0 0 0 0 0,0 0 1 0 0,0 0-1 0 0,1-1 0 0 0,-1 0 0 0 0,1-1 0 0 0,-1 1 1 0 0,1-2-1 0 0,-1 1 0 0 0,1-1 0 0 0,-1 0 1 0 0,1 0-1 0 0,7-2 0 0 0,15-3 441 0 0,-1-2 1 0 0,45-15-1 0 0,-16 4-280 0 0,-24 9-566 0 0,-1 2 0 0 0,1 1 0 0 0,0 1 0 0 0,60 1 0 0 0,-65 5-622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1.2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181 1 1280 0 0,'-55'22'1648'0'0,"35"-15"-650"0"0,-21 10 1 0 0,36-14-701 0 0,-1 0 0 0 0,1 1 0 0 0,0-1 0 0 0,0 1 0 0 0,0 0 1 0 0,0 0-1 0 0,1 1 0 0 0,-5 5 0 0 0,7-7-162 0 0,0-1-1 0 0,0 1 1 0 0,1 0-1 0 0,-1 0 0 0 0,1 0 1 0 0,0 1-1 0 0,0-1 1 0 0,0 0-1 0 0,0 0 1 0 0,1 0-1 0 0,-1 7 0 0 0,1-3-21 0 0,0-1 0 0 0,0 1 0 0 0,1 0-1 0 0,0 0 1 0 0,3 9 0 0 0,1-2-54 0 0,0-1 1 0 0,1 1-1 0 0,0-1 1 0 0,15 22-1 0 0,-17-28-50 0 0,0-1-1 0 0,1 0 1 0 0,0 0 0 0 0,0-1-1 0 0,0 1 1 0 0,1-1-1 0 0,9 7 1 0 0,-13-11-14 0 0,0 0 0 0 0,0 0 1 0 0,0 0-1 0 0,0 0 0 0 0,1 0 0 0 0,-1 0 1 0 0,0-1-1 0 0,0 1 0 0 0,1-1 0 0 0,-1 1 1 0 0,0-1-1 0 0,0 0 0 0 0,1 0 0 0 0,-1 0 1 0 0,0 0-1 0 0,1-1 0 0 0,-1 1 0 0 0,0-1 1 0 0,0 1-1 0 0,1-1 0 0 0,-1 0 0 0 0,0 1 0 0 0,0-1 1 0 0,0 0-1 0 0,0-1 0 0 0,0 1 0 0 0,0 0 1 0 0,0 0-1 0 0,2-3 0 0 0,5-5-56 0 0,-1 0 0 0 0,0-1 0 0 0,0 0 0 0 0,-1 0 0 0 0,0-1 0 0 0,0 0 0 0 0,5-15 0 0 0,-5 13-3 0 0,-1 0-1 0 0,2 0 1 0 0,-1 1 0 0 0,2 0-1 0 0,10-12 1 0 0,-18 24 67 0 0,-1-1-1 0 0,1 1 1 0 0,-1-1-1 0 0,0 1 1 0 0,1-1-1 0 0,-1 1 1 0 0,1 0 0 0 0,-1-1-1 0 0,1 1 1 0 0,0 0-1 0 0,-1-1 1 0 0,1 1-1 0 0,-1 0 1 0 0,1-1-1 0 0,-1 1 1 0 0,1 0 0 0 0,0 0-1 0 0,-1 0 1 0 0,1 0-1 0 0,0 0 1 0 0,-1 0-1 0 0,1 0 1 0 0,-1 0 0 0 0,1 0-1 0 0,1 0 1 0 0,-1 0 8 0 0,-1 1 1 0 0,1 0 0 0 0,0-1-1 0 0,-1 1 1 0 0,1-1-1 0 0,-1 1 1 0 0,1 0 0 0 0,0-1-1 0 0,-1 1 1 0 0,0 0 0 0 0,1 0-1 0 0,-1-1 1 0 0,1 1-1 0 0,-1 0 1 0 0,0 0 0 0 0,1 1-1 0 0,0 4 71 0 0,0 0 1 0 0,0 0-1 0 0,0 0 0 0 0,0 8 0 0 0,-3 16 107 0 0,-1 1 0 0 0,-1-1 1 0 0,-1 1-1 0 0,-2-1 1 0 0,-1-1-1 0 0,-1 1 0 0 0,-2-2 1 0 0,-1 1-1 0 0,-1-2 0 0 0,-18 30 1 0 0,24-45-178 0 0,-2-1 0 0 0,1 0 0 0 0,-1 0 1 0 0,-1 0-1 0 0,-20 16 0 0 0,26-23-26 0 0,-1-1-1 0 0,0 0 1 0 0,0 0 0 0 0,0 0-1 0 0,0-1 1 0 0,0 1-1 0 0,-10 1 1 0 0,12-3-27 0 0,0-1 0 0 0,-1 1 0 0 0,1-1 0 0 0,0 0 1 0 0,-1 0-1 0 0,1 0 0 0 0,-1 0 0 0 0,1 0 0 0 0,0-1 0 0 0,-1 0 1 0 0,1 0-1 0 0,0 0 0 0 0,-6-2 0 0 0,8 2-44 0 0,0 1 0 0 0,0-1 0 0 0,0 1-1 0 0,0-1 1 0 0,0 0 0 0 0,0 1 0 0 0,0-1 0 0 0,0 0 0 0 0,0 0-1 0 0,1 0 1 0 0,-1 0 0 0 0,0 0 0 0 0,1 0 0 0 0,-1 0 0 0 0,0 0-1 0 0,1 0 1 0 0,-1-2 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1.5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 59 1520 0 0,'-2'-1'159'0'0,"0"1"0"0"0,0-1 0 0 0,0 1-1 0 0,0-1 1 0 0,0 0 0 0 0,0 0 0 0 0,1 0-1 0 0,-1 0 1 0 0,0 0 0 0 0,0 0 0 0 0,1 0-1 0 0,-1-1 1 0 0,1 1 0 0 0,-1 0 0 0 0,1-1-1 0 0,0 1 1 0 0,-2-4 0 0 0,-1 0 935 0 0,1-1 1 0 0,1 1-1 0 0,-1-1 1 0 0,0-8 754 0 0,9 19-1656 0 0,6 7-1192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1.7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 1 7834 0 0,'-13'21'344'0'0,"5"-12"72"0"0,2 0-328 0 0,0-1-88 0 0,3-5 0 0 0,1-1 0 0 0,-1 1 384 0 0,-3 3 64 0 0,-3 2 16 0 0,-2 2 16 0 0,0 1-272 0 0,2-2-56 0 0,4-3-16 0 0,2-2 0 0 0,11-6-1808 0 0,1-4 712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2.1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270 0 3089 0 0,'-70'48'2797'0'0,"41"-29"-1415"0"0,1 1 0 0 0,-31 28 0 0 0,51-40-1187 0 0,0 0 0 0 0,0 1-1 0 0,1 0 1 0 0,1 0 0 0 0,-1 0 0 0 0,1 1-1 0 0,1 0 1 0 0,0 0 0 0 0,0 1 0 0 0,-5 19 0 0 0,7-18-135 0 0,1 1 0 0 0,1-1 0 0 0,0 0 0 0 0,0 0 0 0 0,1 1 0 0 0,1-1 0 0 0,0 1 0 0 0,0-1 1 0 0,1 0-1 0 0,6 18 0 0 0,-3-15-3 0 0,0-1-1 0 0,1-1 1 0 0,0 1 0 0 0,1-1 0 0 0,1 0-1 0 0,0 0 1 0 0,1-1 0 0 0,13 15 0 0 0,-18-23-105 0 0,0 0 1 0 0,0 0-1 0 0,0-1 1 0 0,0 0-1 0 0,1 1 1 0 0,0-1-1 0 0,-1-1 1 0 0,1 1-1 0 0,0-1 1 0 0,0 0-1 0 0,1 0 1 0 0,-1 0-1 0 0,0-1 1 0 0,1 1-1 0 0,7 0 1 0 0,-6-2-33 0 0,0 0 1 0 0,0-1-1 0 0,0 1 1 0 0,-1-1 0 0 0,1-1-1 0 0,0 1 1 0 0,-1-1-1 0 0,1 0 1 0 0,-1-1 0 0 0,0 0-1 0 0,1 0 1 0 0,5-4-1 0 0,16-11-1116 0 0,0-5-2609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9.7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42 53 256 0 0,'2'-10'157'0'0,"-1"0"1"0"0,1 0-1 0 0,7-13 742 0 0,-9 23-884 0 0,1 9 420 0 0,-1 13 106 0 0,-32 237 1425 0 0,11-107-593 0 0,19-136-1144 0 0,0-1 0 0 0,2 29 0 0 0,3-37-728 0 0,1-12-333 0 0,3-11-706 0 0,-5 6 788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2.6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 1 1960 0 0,'-2'9'87'0'0,"-1"1"8"0"0,1 0-1 0 0,1 0 0 0 0,0 1 0 0 0,0-1 0 0 0,2 16 1 0 0,127 715 6309 0 0,-125-726-6364 0 0,22 87-7 0 0,-25-101-43 0 0,1 0 0 0 0,-1 0 0 0 0,0-1-1 0 0,0 1 1 0 0,0 0 0 0 0,1-1 0 0 0,-1 1 0 0 0,0 0 0 0 0,1-1 0 0 0,-1 1-1 0 0,1-1 1 0 0,-1 1 0 0 0,1 0 0 0 0,-1-1 0 0 0,1 1 0 0 0,-1-1 0 0 0,2 1 0 0 0,-2-1 2 0 0,1 0 0 0 0,-1 0 0 0 0,0 0 0 0 0,1 0 0 0 0,-1 0 0 0 0,0 0 0 0 0,1 0 0 0 0,-1 0 0 0 0,0 0 0 0 0,1 0 0 0 0,-1-1 0 0 0,0 1 0 0 0,1 0 0 0 0,-1 0 0 0 0,0 0 0 0 0,0 0 0 0 0,1-1 0 0 0,-1 1 0 0 0,0 0 1 0 0,0 0-1 0 0,1-1 0 0 0,-1 1 0 0 0,0 0 0 0 0,0-1 0 0 0,0 1 0 0 0,1-1 0 0 0,10-27-315 0 0,-9 22 301 0 0,5-13-112 0 0,0 0 0 0 0,2 1-1 0 0,0 0 1 0 0,15-22 0 0 0,-21 34 45 0 0,2 0 0 0 0,-1 1 0 0 0,1-1 0 0 0,0 1-1 0 0,0 0 1 0 0,0 0 0 0 0,1 1 0 0 0,0-1 0 0 0,-1 1 0 0 0,2 1 0 0 0,-1-1 0 0 0,0 1 0 0 0,1 0 0 0 0,-1 0 0 0 0,12-2 0 0 0,-14 4 48 0 0,-1 1 1 0 0,0-1-1 0 0,1 1 0 0 0,-1 0 0 0 0,1 0 1 0 0,-1 1-1 0 0,0-1 0 0 0,1 1 0 0 0,-1 0 1 0 0,0-1-1 0 0,1 1 0 0 0,3 2 0 0 0,2 2 150 0 0,-1 0-1 0 0,15 10 0 0 0,-17-11 88 0 0,-5-3-135 0 0,0-1 1 0 0,0 1 0 0 0,0 0-1 0 0,0-1 1 0 0,0 1-1 0 0,0-1 1 0 0,0 1 0 0 0,0-1-1 0 0,0 1 1 0 0,0-1-1 0 0,1 0 1 0 0,-1 1 0 0 0,0-1-1 0 0,0 0 1 0 0,0 0 0 0 0,0 0-1 0 0,1 0 1 0 0,-1 0-1 0 0,0 0 1 0 0,0 0 0 0 0,0 0-1 0 0,1-1 1 0 0,-1 1-1 0 0,2-1 1 0 0,-2 0 8 0 0,0 0 0 0 0,0 0 0 0 0,0 0 0 0 0,-1 0 0 0 0,1 0 0 0 0,0 0 0 0 0,0 0 0 0 0,-1 0 0 0 0,1 0 0 0 0,0 0 0 0 0,-1-1-1 0 0,1 1 1 0 0,-1 0 0 0 0,0 0 0 0 0,1-1 0 0 0,-1 1 0 0 0,0 0 0 0 0,0-1 0 0 0,0 1 0 0 0,0 0 0 0 0,0-3 0 0 0,-1-7 7 0 0,0-1-1 0 0,-1 1 1 0 0,-1 0-1 0 0,1 0 1 0 0,-2 0 0 0 0,0 0-1 0 0,0 0 1 0 0,-1 1-1 0 0,0 0 1 0 0,-1 0-1 0 0,0 0 1 0 0,-1 1 0 0 0,-10-13-1 0 0,16 21-63 0 0,0 0 0 0 0,0 0 0 0 0,0 0-1 0 0,0-1 1 0 0,0 1 0 0 0,-1 0 0 0 0,1 1-1 0 0,0-1 1 0 0,0 0 0 0 0,-1 0 0 0 0,1 0-1 0 0,-1 1 1 0 0,1-1 0 0 0,-1 1 0 0 0,1-1 0 0 0,-1 1-1 0 0,1 0 1 0 0,-1-1 0 0 0,1 1 0 0 0,-1 0-1 0 0,1 0 1 0 0,-1 0 0 0 0,0 0 0 0 0,1 0 0 0 0,-1 1-1 0 0,-2 0 1 0 0,2 0 21 0 0,0 0 0 0 0,0 0 0 0 0,1 0 0 0 0,-1 1-1 0 0,0-1 1 0 0,1 1 0 0 0,-1-1 0 0 0,1 1 0 0 0,-1 0 0 0 0,1-1 0 0 0,0 1-1 0 0,0 0 1 0 0,0 0 0 0 0,0 0 0 0 0,0 0 0 0 0,0 0 0 0 0,0 0 0 0 0,0 4-1 0 0,-2 6 131 0 0,1 0-1 0 0,0 0 0 0 0,1 0 1 0 0,1 0-1 0 0,0 0 0 0 0,2 20 1 0 0,1-11 36 0 0,1 0 1 0 0,12 39 0 0 0,-14-53-199 0 0,1 0 1 0 0,0 0-1 0 0,0 0 0 0 0,1 0 0 0 0,-1 0 1 0 0,2-1-1 0 0,-1 0 0 0 0,1 0 0 0 0,0 0 1 0 0,0 0-1 0 0,6 5 0 0 0,-7-9-64 0 0,-1 1-1 0 0,1-1 0 0 0,0 0 1 0 0,0 0-1 0 0,0 0 1 0 0,0 0-1 0 0,0-1 1 0 0,0 1-1 0 0,0-1 0 0 0,0 0 1 0 0,1-1-1 0 0,-1 1 1 0 0,0-1-1 0 0,1 1 1 0 0,-1-1-1 0 0,0-1 0 0 0,1 1 1 0 0,-1 0-1 0 0,0-1 1 0 0,8-2-1 0 0,6-3-659 0 0,-1 0 0 0 0,-1-2 0 0 0,1 1 0 0 0,16-12 0 0 0,-13 7-2372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3.4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163 197 2296 0 0,'-3'0'88'0'0,"0"1"-1"0"0,1 0 0 0 0,-1-1 0 0 0,0 0 1 0 0,0 0-1 0 0,0 0 0 0 0,0 0 0 0 0,0 0 1 0 0,0 0-1 0 0,0-1 0 0 0,0 1 0 0 0,0-1 1 0 0,0 0-1 0 0,1 0 0 0 0,-1 0 0 0 0,0 0 1 0 0,-2-2-1 0 0,2 1 127 0 0,-1 1 1 0 0,1-1-1 0 0,0 1 0 0 0,0 0 1 0 0,-1 0-1 0 0,1 0 0 0 0,-1 1 1 0 0,1-1-1 0 0,-1 1 0 0 0,1 0 1 0 0,-1 0-1 0 0,-3 0 0 0 0,6 0-194 0 0,1 0-1 0 0,-1 1 1 0 0,1-1-1 0 0,-1 0 1 0 0,1 0-1 0 0,0 0 1 0 0,-1 1-1 0 0,1-1 1 0 0,-1 0-1 0 0,1 1 1 0 0,0-1-1 0 0,-1 0 1 0 0,1 1-1 0 0,0-1 0 0 0,-1 0 1 0 0,1 1-1 0 0,0-1 1 0 0,0 1-1 0 0,-1-1 1 0 0,1 1-1 0 0,0-1 1 0 0,0 0-1 0 0,0 1 1 0 0,0-1-1 0 0,0 1 1 0 0,0-1-1 0 0,-1 2 1 0 0,1-1 85 0 0,0 1 1 0 0,0 0 0 0 0,0-1 0 0 0,1 1 0 0 0,-1 0-1 0 0,0-1 1 0 0,0 1 0 0 0,2 2 0 0 0,-2-3-42 0 0,0 0 1 0 0,1 0 0 0 0,-1 0-1 0 0,1 0 1 0 0,-1 0-1 0 0,1-1 1 0 0,-1 1 0 0 0,1 0-1 0 0,-1 0 1 0 0,1-1 0 0 0,0 1-1 0 0,0 0 1 0 0,1 1-1 0 0,-2-2-52 0 0,1 0-1 0 0,-1 0 1 0 0,0 0-1 0 0,1 0 1 0 0,-1 0-1 0 0,0 0 1 0 0,1 0-1 0 0,-1 0 1 0 0,1 0-1 0 0,-1 0 1 0 0,0 0-1 0 0,1 0 1 0 0,-1 0-1 0 0,1 0 1 0 0,-1 0-1 0 0,0 0 1 0 0,1 0-1 0 0,-1-1 1 0 0,0 1-1 0 0,1 0 1 0 0,-1 0-1 0 0,0 0 1 0 0,1-1-1 0 0,-1 1 1 0 0,0 0 0 0 0,1 0-1 0 0,-1-1 1 0 0,0 1-1 0 0,0 0 1 0 0,1-1-1 0 0,-1 1 1 0 0,0 0-1 0 0,0-1 1 0 0,1 0-1 0 0,-1 1 3 0 0,0 0-1 0 0,1 0 1 0 0,-1-1-1 0 0,0 1 1 0 0,1 0 0 0 0,-1 0-1 0 0,1-1 1 0 0,-1 1-1 0 0,0 0 1 0 0,1 0-1 0 0,-1 0 1 0 0,1 0 0 0 0,-1 0-1 0 0,0 0 1 0 0,1 0-1 0 0,-1 0 1 0 0,1 0 0 0 0,-1 0-1 0 0,1 0 1 0 0,-1 0-1 0 0,0 0 1 0 0,1 0 0 0 0,-1 0-1 0 0,1 0 1 0 0,0 1-1 0 0,15 5 652 0 0,-4-2-287 0 0,-9-3-358 0 0,0-1 0 0 0,0 0 0 0 0,0 0-1 0 0,0 0 1 0 0,0 0 0 0 0,0 0 0 0 0,0-1 0 0 0,0 1-1 0 0,0-1 1 0 0,0 0 0 0 0,0 0 0 0 0,0 0 0 0 0,0 0-1 0 0,0 0 1 0 0,0-1 0 0 0,-1 1 0 0 0,1-1 0 0 0,-1 0-1 0 0,1 1 1 0 0,-1-1 0 0 0,1-1 0 0 0,-1 1 0 0 0,4-5-1 0 0,-4 3-15 0 0,1 0-1 0 0,-1 0 0 0 0,1 0 0 0 0,-1-1 1 0 0,-1 1-1 0 0,1-1 0 0 0,-1 1 1 0 0,1-1-1 0 0,-1 0 0 0 0,0 0 0 0 0,-1 1 1 0 0,1-1-1 0 0,-1 0 0 0 0,-1-8 0 0 0,0 5-3 0 0,0 1-1 0 0,0 0 1 0 0,-1 0-1 0 0,0 0 0 0 0,-1 0 1 0 0,0 1-1 0 0,0-1 0 0 0,0 0 1 0 0,-1 1-1 0 0,-4-7 0 0 0,6 10 5 0 0,-1 0 0 0 0,1 0 0 0 0,-1 0 0 0 0,1 1 0 0 0,-1-1 0 0 0,0 1 0 0 0,0 0 0 0 0,0 0 0 0 0,0 0 0 0 0,0 0 0 0 0,0 0 0 0 0,0 1 0 0 0,-1-1 0 0 0,1 1 0 0 0,-1 0 0 0 0,1 0 0 0 0,-1 0 0 0 0,0 0 0 0 0,1 1 0 0 0,-1 0 0 0 0,0 0-1 0 0,-3 0 1 0 0,5 0 13 0 0,-1 0-1 0 0,1 1 0 0 0,0-1 0 0 0,-1 1 0 0 0,1 0 0 0 0,0 0 0 0 0,0 0 0 0 0,0 0 0 0 0,0 0 0 0 0,0 0 0 0 0,0 1 0 0 0,0-1 0 0 0,0 1 0 0 0,-2 1 0 0 0,1 1 20 0 0,0 0-1 0 0,0 0 0 0 0,0 0 0 0 0,0 0 1 0 0,1 0-1 0 0,-3 7 0 0 0,-1 5 160 0 0,1 0-1 0 0,-6 33 1 0 0,11-46-157 0 0,-8 43 227 0 0,2 1 0 0 0,1 0 0 0 0,4 0 0 0 0,1 1 0 0 0,2-1 0 0 0,9 53 0 0 0,-9-91-254 0 0,0 0 0 0 0,0 0 0 0 0,1 0 0 0 0,0-1 0 0 0,0 1 0 0 0,8 13 0 0 0,-10-20-11 0 0,0-1 0 0 0,0 1 0 0 0,1 0 0 0 0,-1-1 0 0 0,0 1 0 0 0,1-1 0 0 0,-1 0 0 0 0,1 1 0 0 0,-1-1 0 0 0,1 0 0 0 0,0 0 0 0 0,0 0 0 0 0,-1 0 0 0 0,1 0 0 0 0,0 0 0 0 0,0-1 0 0 0,0 1 0 0 0,0 0 0 0 0,0-1 0 0 0,0 0 0 0 0,0 1 0 0 0,0-1 0 0 0,0 0 0 0 0,0 0 0 0 0,0 0 0 0 0,0-1 0 0 0,0 1 0 0 0,0 0 0 0 0,0-1 0 0 0,0 1 0 0 0,0-1 0 0 0,0 0 0 0 0,0 1 0 0 0,0-1 0 0 0,3-2 0 0 0,2-2-10 0 0,1 0-1 0 0,-1 0 1 0 0,0-1-1 0 0,0 1 0 0 0,-1-2 1 0 0,0 1-1 0 0,0-1 0 0 0,-1 0 1 0 0,1 0-1 0 0,-1 0 0 0 0,-1-1 1 0 0,6-11-1 0 0,3-11-189 0 0,-1 0-1 0 0,8-32 0 0 0,-14 44-25 0 0,-1 0-1 0 0,-1-1 0 0 0,-1 1 0 0 0,2-29 0 0 0,-5 40 191 0 0,0 0 0 0 0,-1 0 0 0 0,0 0-1 0 0,0 1 1 0 0,0-1 0 0 0,-1 0 0 0 0,0 1 0 0 0,0-1-1 0 0,0 1 1 0 0,-1 0 0 0 0,0-1 0 0 0,-1 1-1 0 0,1 1 1 0 0,-1-1 0 0 0,-8-9 0 0 0,2 4 37 0 0,-33-38-4 0 0,38 43 6 0 0,0-1-1 0 0,1 0 0 0 0,-1 0 0 0 0,2-1 0 0 0,-6-11 1 0 0,14 31 219 0 0,0 0 1 0 0,0 0 0 0 0,10 14-1 0 0,-11-20-179 0 0,0 0-1 0 0,0-1 1 0 0,1 1-1 0 0,-1-1 1 0 0,1 0-1 0 0,0 0 1 0 0,11 8 0 0 0,-16-13-41 0 0,1 1 1 0 0,0-1 0 0 0,-1 0-1 0 0,1 1 1 0 0,0-1 0 0 0,-1 0-1 0 0,1 1 1 0 0,0-1 0 0 0,-1 0-1 0 0,1 0 1 0 0,0 1 0 0 0,0-1-1 0 0,-1 0 1 0 0,1 0 0 0 0,0 0-1 0 0,0 0 1 0 0,0 0 0 0 0,0 0-1 0 0,-1-1-1 0 0,1 1-1 0 0,-1 0 0 0 0,0 0 0 0 0,1 0 1 0 0,-1-1-1 0 0,0 1 0 0 0,0 0 0 0 0,1 0 0 0 0,-1-1 1 0 0,0 1-1 0 0,0 0 0 0 0,0-1 0 0 0,0 1 1 0 0,1 0-1 0 0,-1-1 0 0 0,0 1 0 0 0,0 0 1 0 0,0-1-1 0 0,0 1 0 0 0,0 0 0 0 0,0-1 1 0 0,0 1-1 0 0,0 0 0 0 0,0-1 0 0 0,0 0 1 0 0,0-1-1 0 0,0 1 1 0 0,0-1-1 0 0,-1 0 1 0 0,1 0-1 0 0,-1 0 1 0 0,1 1-1 0 0,-1-1 1 0 0,0 0-1 0 0,0 1 1 0 0,0-1-1 0 0,1 0 1 0 0,-2 1-1 0 0,0-3 1 0 0,2 4-1 0 0,0 0 1 0 0,0 0 0 0 0,0 0 0 0 0,0 0 0 0 0,-1 0 0 0 0,1 0 0 0 0,0 0 0 0 0,0 0 0 0 0,0 0 0 0 0,0 0 0 0 0,0 0 0 0 0,0 0 0 0 0,0 0 0 0 0,0 0-1 0 0,0 0 1 0 0,0 0 0 0 0,0 0 0 0 0,0 0 0 0 0,0 0 0 0 0,0 0 0 0 0,0 0 0 0 0,-1 0 0 0 0,1 0 0 0 0,0 0 0 0 0,0 0 0 0 0,0 0 0 0 0,0 0 0 0 0,0 0-1 0 0,0 0 1 0 0,0 0 0 0 0,0 0 0 0 0,0 0 0 0 0,0 0 0 0 0,0 0 0 0 0,0 0 0 0 0,0 0 0 0 0,-1 0 0 0 0,1 0 0 0 0,0 0 0 0 0,0 0 0 0 0,0 0 0 0 0,0 0 0 0 0,0 0-1 0 0,0 0 1 0 0,0 0 0 0 0,0 0 0 0 0,0 0 0 0 0,0 0 0 0 0,0 0 0 0 0,0 0 0 0 0,0 0 0 0 0,0 1 0 0 0,0-1 0 0 0,0 0 0 0 0,0 0 0 0 0,0 0 0 0 0,-1 7 33 0 0,2 7 16 0 0,5 13 29 0 0,1-1 1 0 0,1 0-1 0 0,1-1 1 0 0,2 0-1 0 0,0 0 1 0 0,2-2 0 0 0,30 44-1 0 0,-40-63-104 0 0,0 0 0 0 0,0-1-1 0 0,0 1 1 0 0,0-1 0 0 0,1 0 0 0 0,-1 0-1 0 0,1-1 1 0 0,0 1 0 0 0,0-1 0 0 0,0 1-1 0 0,0-1 1 0 0,0-1 0 0 0,0 1 0 0 0,1 0-1 0 0,5 0 1 0 0,-4-1-200 0 0,0 0-1 0 0,0-1 1 0 0,0 0-1 0 0,0-1 1 0 0,-1 1-1 0 0,1-1 1 0 0,0 0-1 0 0,0 0 1 0 0,-1-1-1 0 0,1 0 1 0 0,8-3-1 0 0,2-3-798 0 0,0 1-115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3.7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1056 0 0,'3'40'3354'0'0,"61"232"1327"0"0,4 15-4047 0 0,-54-213-646 0 0,0 0-528 0 0,43 138 0 0 0,-52-197-871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3.9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56 448 0 0,'-3'8'1576'0'0,"18"-7"337"0"0,24-7 1210 0 0,-37 6-3030 0 0,102-22 3304 0 0,-1-7-4290 0 0,-86 22-2587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4.0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1400 0 0,'-2'135'4114'0'0,"7"170"986"0"0,-5-298-6051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4.2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68 133 4089 0 0,'-22'-38'500'0'0,"8"14"1321"0"0,-15-34 0 0 0,28 57-1802 0 0,1 1-1 0 0,0 0 1 0 0,0 0 0 0 0,0-1-1 0 0,-1 1 1 0 0,1 0 0 0 0,0-1-1 0 0,0 1 1 0 0,0 0-1 0 0,0-1 1 0 0,0 1 0 0 0,0 0-1 0 0,0-1 1 0 0,0 1 0 0 0,0 0-1 0 0,0-1 1 0 0,0 1-1 0 0,0 0 1 0 0,0-1 0 0 0,0 1-1 0 0,0 0 1 0 0,0 0 0 0 0,0-1-1 0 0,0 1 1 0 0,0 0 0 0 0,1-1-1 0 0,-1 1 1 0 0,0 0-1 0 0,0-1 1 0 0,0 1 0 0 0,1 0-1 0 0,-1 0 1 0 0,0-1 0 0 0,0 1-1 0 0,0 0 1 0 0,1 0-1 0 0,-1 0 1 0 0,0-1 0 0 0,0 1-1 0 0,1 0 1 0 0,1 0-80 0 0,-1-1 1 0 0,1 1-1 0 0,-1 0 1 0 0,0 0-1 0 0,1 0 0 0 0,-1 0 1 0 0,1 1-1 0 0,-1-1 1 0 0,3 1-1 0 0,32 12-2974 0 0,29 23 1498 0 0,-52-27 1537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4.8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42 1 40 0 0,'-9'26'1350'0'0,"1"1"-1"0"0,1 0 1 0 0,1 0-1 0 0,1 1 1 0 0,-1 52 0 0 0,5-53-491 0 0,5 36 1 0 0,-3-53-761 0 0,1 1 1 0 0,0-1-1 0 0,1 0 0 0 0,0-1 0 0 0,0 1 0 0 0,9 15 1 0 0,-12-23-103 0 0,1-1 0 0 0,-1 0 0 0 0,1 0 0 0 0,-1 0 0 0 0,1 0 0 0 0,0 0 0 0 0,-1 0 0 0 0,1 0 0 0 0,0 0 0 0 0,0-1 0 0 0,0 1 0 0 0,0 0 0 0 0,0 0 0 0 0,0-1 0 0 0,0 1 0 0 0,0 0 0 0 0,0-1 0 0 0,0 1 0 0 0,0-1 0 0 0,0 1 0 0 0,0-1 0 0 0,0 0 0 0 0,1 1 0 0 0,0-1 0 0 0,-1 0-21 0 0,1-1 1 0 0,-1 1-1 0 0,0-1 1 0 0,0 1-1 0 0,0-1 1 0 0,1 0 0 0 0,-1 1-1 0 0,0-1 1 0 0,0 0-1 0 0,0 0 1 0 0,0 0 0 0 0,0 0-1 0 0,0 0 1 0 0,0 0-1 0 0,-1 0 1 0 0,1 0-1 0 0,0 0 1 0 0,0 0 0 0 0,-1 0-1 0 0,2-2 1 0 0,8-20-782 0 0,9-24 0 0 0,-12 27-100 0 0,19-35 0 0 0,-23 48 810 0 0,2 1 0 0 0,-1-1 1 0 0,1 1-1 0 0,0 0 1 0 0,0 1-1 0 0,0 0 0 0 0,1-1 1 0 0,0 2-1 0 0,7-6 1 0 0,-11 9 72 0 0,-1 0 0 0 0,1 0 0 0 0,0 0 0 0 0,0 0 0 0 0,-1 0 0 0 0,1 1 0 0 0,0-1 0 0 0,0 1 0 0 0,0-1 0 0 0,0 1 0 0 0,0 0 0 0 0,0 0 0 0 0,0-1 0 0 0,0 2 0 0 0,0-1 0 0 0,0 0 0 0 0,0 0 0 0 0,0 0 1 0 0,0 1-1 0 0,0-1 0 0 0,-1 1 0 0 0,1 0 0 0 0,0 0 0 0 0,0-1 0 0 0,0 1 0 0 0,-1 0 0 0 0,1 0 0 0 0,0 1 0 0 0,-1-1 0 0 0,1 0 0 0 0,-1 1 0 0 0,2 1 0 0 0,5 6 137 0 0,-1 0-1 0 0,0 0 1 0 0,-1 0-1 0 0,8 17 0 0 0,-2-5 848 0 0,-10-17-774 0 0,1 0 1 0 0,-1-1-1 0 0,1 0 0 0 0,0 1 1 0 0,0-1-1 0 0,0 0 0 0 0,0 0 1 0 0,5 2-1 0 0,-7-4-138 0 0,-1-1 0 0 0,1 0 0 0 0,0 1 0 0 0,-1-1-1 0 0,1 0 1 0 0,0 1 0 0 0,0-1 0 0 0,0 0 0 0 0,-1 0 0 0 0,1 0 0 0 0,0 0-1 0 0,0 0 1 0 0,0 0 0 0 0,-1 0 0 0 0,1 0 0 0 0,0 0 0 0 0,0 0 0 0 0,-1 0-1 0 0,3-1 1 0 0,-2 1-24 0 0,0-1 0 0 0,0 0 0 0 0,0 0 0 0 0,0 1 0 0 0,-1-1 0 0 0,1 0 0 0 0,0 0 0 0 0,0 0 0 0 0,0 0 0 0 0,-1 0 0 0 0,1 0 0 0 0,0 0 0 0 0,-1-1 0 0 0,1 1 0 0 0,-1 0 0 0 0,1-2 0 0 0,11-42-525 0 0,-12 41 439 0 0,1 0 0 0 0,-1 1-1 0 0,0-1 1 0 0,1 0 0 0 0,-2 0 0 0 0,1 0-1 0 0,0 1 1 0 0,-1-1 0 0 0,-2-7-1 0 0,3 11 53 0 0,0 0 0 0 0,0 0 0 0 0,0-1-1 0 0,0 1 1 0 0,0 0 0 0 0,0 0-1 0 0,0 0 1 0 0,0 0 0 0 0,0 0 0 0 0,0 0-1 0 0,0 0 1 0 0,0 0 0 0 0,0 0 0 0 0,0 0-1 0 0,0 0 1 0 0,0 0 0 0 0,0 0-1 0 0,0-1 1 0 0,0 1 0 0 0,0 0 0 0 0,0 0-1 0 0,0 0 1 0 0,0 0 0 0 0,-1 0-1 0 0,1 0 1 0 0,0 0 0 0 0,0 0 0 0 0,0 0-1 0 0,0 0 1 0 0,0 0 0 0 0,0 0-1 0 0,0 0 1 0 0,0 0 0 0 0,0 0 0 0 0,0 0-1 0 0,0 0 1 0 0,0 0 0 0 0,0 0-1 0 0,-1 0 1 0 0,1 0 0 0 0,0 0 0 0 0,0 0-1 0 0,0 0 1 0 0,0 0 0 0 0,0 0-1 0 0,0 0 1 0 0,0 0 0 0 0,0 0 0 0 0,0 0-1 0 0,0 0 1 0 0,0 0 0 0 0,0 0-1 0 0,-1 0 1 0 0,1 0 0 0 0,0 0 0 0 0,0 0-1 0 0,0 0 1 0 0,0 0 0 0 0,0 1-1 0 0,0-1 1 0 0,0 0 0 0 0,0 0 0 0 0,0 0-1 0 0,-3 8-193 0 0,-1 10 126 0 0,3-8 108 0 0,1 0 0 0 0,1 0 1 0 0,0 0-1 0 0,0 0 0 0 0,1 0 0 0 0,0 0 0 0 0,0-1 0 0 0,1 1 0 0 0,1 0 0 0 0,0-1 0 0 0,0 0 0 0 0,0 0 0 0 0,2 0 1 0 0,-1-1-1 0 0,9 11 0 0 0,-13-18-56 0 0,0 0 0 0 0,0 1 0 0 0,0-1 0 0 0,0 0 0 0 0,0 0 0 0 0,1 0 0 0 0,-1 0 0 0 0,0 0 0 0 0,1 0 0 0 0,-1 0 0 0 0,1 0 0 0 0,-1 0 0 0 0,1-1 0 0 0,-1 1 0 0 0,1-1 0 0 0,0 1 0 0 0,-1-1 0 0 0,1 0 0 0 0,0 0 1 0 0,-1 1-1 0 0,1-1 0 0 0,0 0 0 0 0,2-1 0 0 0,-2 1-14 0 0,1-1 1 0 0,-1 0 0 0 0,0 0 0 0 0,0 0 0 0 0,0 0 0 0 0,0 0-1 0 0,0-1 1 0 0,0 1 0 0 0,-1-1 0 0 0,1 1 0 0 0,0-1 0 0 0,-1 1-1 0 0,1-1 1 0 0,-1 0 0 0 0,0 0 0 0 0,1 0 0 0 0,0-2-1 0 0,27-55-194 0 0,7-10-153 0 0,-35 66 351 0 0,1 1 1 0 0,0 0-1 0 0,-1 0 1 0 0,1 0-1 0 0,0 0 1 0 0,0 0-1 0 0,4-2 1 0 0,-6 3 29 0 0,1 1 0 0 0,-1 0-1 0 0,0 0 1 0 0,1-1 0 0 0,-1 1 0 0 0,1 0 0 0 0,-1 0 0 0 0,1-1 0 0 0,-1 1 0 0 0,1 0-1 0 0,0 0 1 0 0,-1 0 0 0 0,1 0 0 0 0,-1 0 0 0 0,1 0 0 0 0,-1 0 0 0 0,1 0 0 0 0,-1 0 0 0 0,1 0-1 0 0,-1 0 1 0 0,1 0 0 0 0,-1 0 0 0 0,1 1 0 0 0,-1-1 0 0 0,1 0 0 0 0,-1 0 0 0 0,1 1 0 0 0,-1-1-1 0 0,1 0 1 0 0,-1 0 0 0 0,1 1 0 0 0,-1-1 0 0 0,0 0 0 0 0,1 1 0 0 0,-1-1 0 0 0,0 1 0 0 0,1-1-1 0 0,-1 1 1 0 0,0-1 0 0 0,1 0 0 0 0,-1 1 0 0 0,0-1 0 0 0,0 1 0 0 0,0-1 0 0 0,1 2 0 0 0,5 15 95 0 0,-1 0 1 0 0,0 0 0 0 0,-1 0 0 0 0,-1 1 0 0 0,-1 0-1 0 0,0 18 1 0 0,-1 2 601 0 0,-9 68 0 0 0,5-87-481 0 0,0-1-1 0 0,-1 1 1 0 0,0-1 0 0 0,-2 0-1 0 0,0-1 1 0 0,-1 1 0 0 0,-13 23-1 0 0,16-35-212 0 0,-1 1 0 0 0,1-1 0 0 0,-1 0 0 0 0,0 0 0 0 0,0 0 0 0 0,-1 0 0 0 0,0-1 0 0 0,0 0 0 0 0,0 0 0 0 0,0-1 0 0 0,-1 0 0 0 0,0 0 0 0 0,0 0-1 0 0,0-1 1 0 0,0 0 0 0 0,0-1 0 0 0,-1 1 0 0 0,0-1 0 0 0,1-1 0 0 0,-11 2 0 0 0,8-3-283 0 0,-1 0 1 0 0,0 0-1 0 0,0-1 1 0 0,0 0-1 0 0,0-1 1 0 0,1 0-1 0 0,-1-1 1 0 0,1 0-1 0 0,-18-8 1 0 0,16 5-183 0 0,0-1 0 0 0,0 1 0 0 0,1-2 1 0 0,0 0-1 0 0,0 0 0 0 0,0-1 0 0 0,-11-13 1 0 0,1-2-656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5.3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193 28 1520 0 0,'-30'-16'2230'0'0,"26"15"-2033"0"0,0-1 1 0 0,0 1-1 0 0,0 1 0 0 0,0-1 0 0 0,0 1 1 0 0,0-1-1 0 0,0 1 0 0 0,0 0 0 0 0,0 0 1 0 0,0 1-1 0 0,0 0 0 0 0,0-1 1 0 0,0 1-1 0 0,0 0 0 0 0,0 1 0 0 0,0-1 1 0 0,1 1-1 0 0,-1 0 0 0 0,1 0 0 0 0,-1 0 1 0 0,1 0-1 0 0,-1 0 0 0 0,1 1 0 0 0,0 0 1 0 0,0-1-1 0 0,-4 6 0 0 0,1 0-92 0 0,0 0 0 0 0,1 0 1 0 0,-1 0-1 0 0,2 0 0 0 0,-1 1 0 0 0,1 0 0 0 0,1 0 0 0 0,-1 0 1 0 0,2 0-1 0 0,-3 12 0 0 0,1 0-50 0 0,2 1-1 0 0,1-1 1 0 0,0 0 0 0 0,2 1 0 0 0,0-1 0 0 0,1 0-1 0 0,1 1 1 0 0,2-1 0 0 0,0-1 0 0 0,1 1 0 0 0,15 35-1 0 0,-18-51-73 0 0,-1 0 1 0 0,1 0-1 0 0,0-1 0 0 0,0 1 0 0 0,0-1 0 0 0,0 1 0 0 0,1-1 0 0 0,7 5 0 0 0,-10-7 12 0 0,1-1-1 0 0,-1 0 0 0 0,1 0 1 0 0,0 0-1 0 0,-1 0 0 0 0,1-1 1 0 0,0 1-1 0 0,0 0 0 0 0,0-1 1 0 0,-1 1-1 0 0,1-1 1 0 0,0 0-1 0 0,0 1 0 0 0,0-1 1 0 0,0 0-1 0 0,0 0 0 0 0,0 0 1 0 0,0-1-1 0 0,0 1 0 0 0,0 0 1 0 0,-1-1-1 0 0,1 1 0 0 0,0-1 1 0 0,0 0-1 0 0,0 1 1 0 0,-1-1-1 0 0,3-2 0 0 0,2-1-18 0 0,-1 0 1 0 0,0 0-1 0 0,0-1 0 0 0,0 1 0 0 0,-1-2 0 0 0,0 1 0 0 0,0 0 1 0 0,0-1-1 0 0,-1 1 0 0 0,5-11 0 0 0,1-2-42 0 0,-2-1-1 0 0,7-24 1 0 0,-7 18 102 0 0,-2 0-1 0 0,-1 0 1 0 0,-1-1 0 0 0,-1 1 0 0 0,-1-1-1 0 0,-1 1 1 0 0,-1-1 0 0 0,-2 0-1 0 0,-10-48 1 0 0,12 70-30 0 0,0 1 3 0 0,1 0 1 0 0,-1 0 0 0 0,0 0-1 0 0,0 0 1 0 0,0 0 0 0 0,-1 0-1 0 0,1 0 1 0 0,0 0 0 0 0,-4-4-1 0 0,1 7-78 0 0,3 6-38 0 0,3 6-948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5.7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 0 1024 0 0,'-2'2'60'0'0,"1"-1"-1"0"0,-1 1 1 0 0,1-1-1 0 0,0 1 1 0 0,0 0-1 0 0,-1-1 1 0 0,1 1-1 0 0,0 0 1 0 0,0 0-1 0 0,0 0 1 0 0,1 0-1 0 0,-1 0 1 0 0,0 3-1 0 0,1-1 241 0 0,0 1 0 0 0,0-1 1 0 0,0 1-1 0 0,1-1 0 0 0,2 8 0 0 0,33 119 3618 0 0,-12-50-3079 0 0,-21-67-741 0 0,5 17 17 0 0,-8-29-102 0 0,1 0 0 0 0,0 0 0 0 0,0 0 0 0 0,0 0 1 0 0,0 0-1 0 0,0-1 0 0 0,0 1 0 0 0,0 0 0 0 0,0 0 0 0 0,3 2 1 0 0,-4-4-14 0 0,1 0 0 0 0,-1 0 1 0 0,0 0-1 0 0,1 1 1 0 0,-1-1-1 0 0,0 0 1 0 0,1 0-1 0 0,-1 0 1 0 0,0 0-1 0 0,1 0 1 0 0,-1 0-1 0 0,1 0 1 0 0,-1 0-1 0 0,0 0 1 0 0,1 0-1 0 0,-1 0 1 0 0,0 0-1 0 0,1 0 0 0 0,-1 0 1 0 0,0 0-1 0 0,1 0 1 0 0,-1 0-1 0 0,0 0 1 0 0,1 0-1 0 0,-1-1 1 0 0,0 1-1 0 0,1 0 1 0 0,-1 0-1 0 0,0 0 1 0 0,1-1-1 0 0,-1 1 1 0 0,0 0-1 0 0,0 0 1 0 0,1-1-1 0 0,-1 1 0 0 0,0 0 1 0 0,0 0-1 0 0,0-1 1 0 0,1 1-1 0 0,-1 0 1 0 0,0-1-1 0 0,0 1 1 0 0,0 0-1 0 0,0-1 1 0 0,7-18 26 0 0,-7 17-23 0 0,16-76-465 0 0,3-16 104 0 0,-15 83 358 0 0,-1 0 0 0 0,2 0 0 0 0,-1 1 0 0 0,2-1 0 0 0,-1 1 0 0 0,9-11 0 0 0,-12 18 26 0 0,0 0 1 0 0,0 0 0 0 0,1 1 0 0 0,-1-1-1 0 0,1 1 1 0 0,0 0 0 0 0,0-1-1 0 0,0 1 1 0 0,0 1 0 0 0,0-1-1 0 0,0 0 1 0 0,0 1 0 0 0,4-2 0 0 0,-5 2 7 0 0,0 1 0 0 0,0 0 1 0 0,0 0-1 0 0,0 0 1 0 0,1 0-1 0 0,-1 0 0 0 0,0 0 1 0 0,0 0-1 0 0,0 0 1 0 0,0 1-1 0 0,0-1 0 0 0,0 1 1 0 0,-1 0-1 0 0,1-1 1 0 0,0 1-1 0 0,0 0 0 0 0,0 0 1 0 0,0 0-1 0 0,-1 0 1 0 0,1 1-1 0 0,-1-1 0 0 0,1 0 1 0 0,-1 1-1 0 0,1-1 1 0 0,0 2-1 0 0,4 5 63 0 0,-1-1 0 0 0,0 0 0 0 0,0 1-1 0 0,-1 0 1 0 0,0 0 0 0 0,3 9 0 0 0,14 54 251 0 0,-16-54-268 0 0,3 13 55 0 0,-2-4 46 0 0,18 45 0 0 0,-23-70-232 0 0,-1 1 1 0 0,1-1-1 0 0,-1 0 1 0 0,1 1-1 0 0,0-1 1 0 0,0 0-1 0 0,-1 0 1 0 0,1 1-1 0 0,0-1 1 0 0,0 0-1 0 0,0 0 1 0 0,0 0-1 0 0,0 0 1 0 0,0 0-1 0 0,1 0 0 0 0,-1-1 1 0 0,0 1-1 0 0,0 0 1 0 0,1 0-1 0 0,0 0 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6.0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31 0 768 0 0,'-7'2'-41'0'0,"6"-1"95"0"0,0-1-1 0 0,0 0 1 0 0,0 0 0 0 0,1 0 0 0 0,-1 0 0 0 0,0 1-1 0 0,0-1 1 0 0,0 0 0 0 0,1 1 0 0 0,-1-1 0 0 0,0 0 0 0 0,0 1-1 0 0,1-1 1 0 0,-1 1 0 0 0,0-1 0 0 0,1 1 0 0 0,-1-1 0 0 0,1 1-1 0 0,-1 0 1 0 0,1-1 0 0 0,-1 1 0 0 0,1 0 0 0 0,-1 0-1 0 0,1-1 1 0 0,0 1 0 0 0,-1 0 0 0 0,1 0 0 0 0,0-1 0 0 0,0 1-1 0 0,-1 2 1 0 0,-1 12 814 0 0,1 1-1 0 0,0 0 0 0 0,1 0 1 0 0,2 18-1 0 0,13 67 1172 0 0,-5-34-961 0 0,81 743 691 0 0,-89-787-1892 0 0,0-14-37 0 0,-1 0 1 0 0,0 0 0 0 0,-1 0 0 0 0,1 0 0 0 0,-2 0 0 0 0,1 0-1 0 0,-2 0 1 0 0,-2 15 0 0 0,4-24 122 0 0,0 0 0 0 0,0 0 0 0 0,0 0 0 0 0,-1 1 0 0 0,1-1 0 0 0,0 0 0 0 0,0 0 0 0 0,0 1 0 0 0,0-1 0 0 0,0 0 0 0 0,0 0 1 0 0,0 0-1 0 0,-1 0 0 0 0,1 1 0 0 0,0-1 0 0 0,0 0 0 0 0,0 0 0 0 0,0 0 0 0 0,-1 0 0 0 0,1 1 0 0 0,0-1 0 0 0,0 0 0 0 0,-1 0 0 0 0,1 0 0 0 0,0 0 0 0 0,0 0 0 0 0,0 0 0 0 0,-1 0 0 0 0,1 0 0 0 0,0 0 0 0 0,0 0 0 0 0,-1 0 0 0 0,1 0 0 0 0,0 0 0 0 0,0 0 0 0 0,-1 0 0 0 0,1 0 0 0 0,0 0 0 0 0,0 0 0 0 0,0 0 0 0 0,-1 0 0 0 0,1 0 0 0 0,0 0 1 0 0,0 0-1 0 0,-1-1 0 0 0,-7-8-1490 0 0,-1-6-1123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9.9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2 103 40 0 0,'0'-4'13'0'0,"-1"0"-1"0"0,1 0 1 0 0,0 0 0 0 0,0-1 0 0 0,0 1-1 0 0,0 0 1 0 0,1 0 0 0 0,-1 0-1 0 0,1 0 1 0 0,0 0 0 0 0,0 0-1 0 0,1 0 1 0 0,-1 0 0 0 0,1 0 0 0 0,2-3-1 0 0,-3 4 90 0 0,1 1 1 0 0,-1 0-1 0 0,0 0 0 0 0,1 0 0 0 0,-1 0 0 0 0,1 0 0 0 0,0 0 0 0 0,0 0 0 0 0,-1 0 0 0 0,1 1 0 0 0,0-1 1 0 0,0 1-1 0 0,1-1 0 0 0,-1 1 0 0 0,0 0 0 0 0,0 0 0 0 0,1 0 0 0 0,-1 0 0 0 0,1 0 0 0 0,-1 1 0 0 0,1-1 1 0 0,-1 1-1 0 0,1 0 0 0 0,-1-1 0 0 0,5 1 0 0 0,2 2-3 0 0,1 1 1 0 0,-1-1-1 0 0,1 2 0 0 0,-1-1 1 0 0,15 9-1 0 0,-16-8-616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6.2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1 102 1400 0 0,'0'-1'62'0'0,"0"1"0"0"0,0 0 0 0 0,0-1 0 0 0,0 1 0 0 0,0 0-1 0 0,0-1 1 0 0,0 1 0 0 0,0-1 0 0 0,0 1 0 0 0,0 0 0 0 0,0-1 0 0 0,0 1-1 0 0,0 0 1 0 0,0-1 0 0 0,0 1 0 0 0,0 0 0 0 0,2-3 495 0 0,-1 3-495 0 0,-1 0-1 0 0,0-1 1 0 0,1 1 0 0 0,-1 0 0 0 0,0 0 0 0 0,1 0 0 0 0,-1 0 0 0 0,0-1-1 0 0,1 1 1 0 0,15-8 1649 0 0,7 2-895 0 0,0 0 0 0 0,0 2-1 0 0,32-3 1 0 0,-25 4 108 0 0,40-9 1 0 0,-13-4-1253 0 0,31-8-1447 0 0,-62 19-1315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6.5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72 265 2120 0 0,'-1'-52'2111'0'0,"0"-90"-422"0"0,2 128-1587 0 0,-1 10-70 0 0,1-1-1 0 0,-1 0 1 0 0,0 1-1 0 0,0-1 0 0 0,0 0 1 0 0,0 1-1 0 0,-1-1 0 0 0,0 0 1 0 0,-2-6-1 0 0,2 10-14 0 0,1 1 0 0 0,0 0 0 0 0,0 0 0 0 0,-1-1 0 0 0,1 1 0 0 0,0 0 1 0 0,-1 0-1 0 0,1 0 0 0 0,0-1 0 0 0,-1 1 0 0 0,1 0 0 0 0,0 0 0 0 0,-1 0 0 0 0,1 0 0 0 0,0 0 0 0 0,-1 0 0 0 0,1 0 0 0 0,-1 0 0 0 0,1 0 0 0 0,0 0 1 0 0,-1 0-1 0 0,1 0 0 0 0,0 0 0 0 0,-1 0 0 0 0,1 0 0 0 0,-1 0 0 0 0,1 0 0 0 0,0 0 0 0 0,-1 0 0 0 0,1 1 0 0 0,0-1 0 0 0,-1 0 0 0 0,1 0 0 0 0,0 0 1 0 0,-1 1-1 0 0,1-1 0 0 0,0 0 0 0 0,0 0 0 0 0,-1 1 0 0 0,1-1 0 0 0,0 0 0 0 0,0 1 0 0 0,0-1 0 0 0,-1 0 0 0 0,1 1 0 0 0,-11 15 561 0 0,4-1-306 0 0,2-1-1 0 0,0 1 1 0 0,0 0 0 0 0,2 0-1 0 0,-3 22 1 0 0,-3 79 547 0 0,9-108-762 0 0,0 3-9 0 0,0 80 305 0 0,0-83-339 0 0,1 0-1 0 0,0 1 0 0 0,1-1 0 0 0,0 0 0 0 0,0 0 0 0 0,0-1 1 0 0,1 1-1 0 0,7 12 0 0 0,-9-19-25 0 0,0 1 0 0 0,0-1-1 0 0,0 0 1 0 0,0 0 0 0 0,0 0 0 0 0,0 1 0 0 0,0-1 0 0 0,0 0-1 0 0,1 0 1 0 0,-1 0 0 0 0,0-1 0 0 0,1 1 0 0 0,-1 0 0 0 0,0 0-1 0 0,1-1 1 0 0,-1 1 0 0 0,1-1 0 0 0,-1 0 0 0 0,1 1 0 0 0,0-1-1 0 0,-1 0 1 0 0,1 0 0 0 0,-1 0 0 0 0,1 0 0 0 0,1 0 0 0 0,1-1-127 0 0,1 1 0 0 0,-1-1 1 0 0,0-1-1 0 0,0 1 1 0 0,0-1-1 0 0,0 0 1 0 0,0 1-1 0 0,4-5 1 0 0,13-8-862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6.8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211 1 2296 0 0,'-24'21'1015'0'0,"1"2"0"0"0,2 0 0 0 0,0 1 0 0 0,1 1 0 0 0,-22 39 0 0 0,31-46-591 0 0,1 0 1 0 0,-10 25-1 0 0,16-33-350 0 0,1 0-1 0 0,0 0 0 0 0,0 0 1 0 0,1 0-1 0 0,1 0 0 0 0,-1 15 1 0 0,2-23-72 0 0,0-1 1 0 0,-1 1 0 0 0,1 0-1 0 0,1-1 1 0 0,-1 1-1 0 0,0-1 1 0 0,0 1 0 0 0,1 0-1 0 0,-1-1 1 0 0,0 1-1 0 0,1-1 1 0 0,0 1 0 0 0,-1-1-1 0 0,1 1 1 0 0,0-1-1 0 0,0 0 1 0 0,0 1 0 0 0,0-1-1 0 0,0 0 1 0 0,0 0 0 0 0,2 2-1 0 0,-2-2-2 0 0,1-1 0 0 0,-1 1 0 0 0,1-1-1 0 0,-1 0 1 0 0,1 1 0 0 0,-1-1 0 0 0,1 0 0 0 0,0 0-1 0 0,-1 0 1 0 0,1 0 0 0 0,-1-1 0 0 0,1 1 0 0 0,-1 0-1 0 0,1 0 1 0 0,-1-1 0 0 0,1 1 0 0 0,-1-1 0 0 0,1 0 0 0 0,-1 1-1 0 0,3-3 1 0 0,41-22 0 0 0,15-9 0 0 0,-54 32 0 0 0,0-1 0 0 0,0 1 0 0 0,0 0 0 0 0,1 0 0 0 0,-1 1 0 0 0,1-1 0 0 0,11 1 0 0 0,-15 1 0 0 0,-1 0-1 0 0,1 0 1 0 0,-1 0-1 0 0,1 0 1 0 0,-1 1-1 0 0,1-1 0 0 0,-1 1 1 0 0,1 0-1 0 0,-1 0 1 0 0,0 0-1 0 0,0 0 1 0 0,1 0-1 0 0,-1 0 1 0 0,0 0-1 0 0,0 1 1 0 0,0-1-1 0 0,3 4 1 0 0,-3-2 4 0 0,0-1 1 0 0,0 1 0 0 0,0 0 0 0 0,-1 0 0 0 0,1 0 0 0 0,-1 1 0 0 0,1-1 0 0 0,-1 0 0 0 0,0 1-1 0 0,0-1 1 0 0,0 5 0 0 0,0 8 85 0 0,0 0 1 0 0,-1 0-1 0 0,-1 0 0 0 0,-4 23 0 0 0,3-27 30 0 0,-32 217 1054 0 0,33-223-1205 0 0,1-1-25 0 0,-1 1 1 0 0,0-1-1 0 0,-1 0 1 0 0,1 0-1 0 0,-5 10 1 0 0,6-15 41 0 0,0 0 1 0 0,0 0-1 0 0,0 1 1 0 0,0-1-1 0 0,-1 0 1 0 0,1 0-1 0 0,0 0 1 0 0,0 0-1 0 0,0 1 0 0 0,0-1 1 0 0,0 0-1 0 0,0 0 1 0 0,-1 0-1 0 0,1 0 1 0 0,0 1-1 0 0,0-1 1 0 0,0 0-1 0 0,0 0 1 0 0,-1 0-1 0 0,1 0 1 0 0,0 0-1 0 0,0 0 0 0 0,0 0 1 0 0,0 0-1 0 0,-1 0 1 0 0,1 0-1 0 0,0 1 1 0 0,0-1-1 0 0,0 0 1 0 0,-1 0-1 0 0,1 0 1 0 0,0 0-1 0 0,0 0 1 0 0,0 0-1 0 0,-1 0 1 0 0,1-1-1 0 0,0 1 0 0 0,0 0 1 0 0,0 0-1 0 0,-1 0 1 0 0,1 0-1 0 0,0 0 1 0 0,0 0-1 0 0,0 0 1 0 0,-1 0-1 0 0,1 0 1 0 0,0-1-1 0 0,0 1 1 0 0,0 0-1 0 0,0 0 0 0 0,0 0 1 0 0,-1 0-1 0 0,1 0 1 0 0,0-1-1 0 0,0 1 1 0 0,-7-13-1247 0 0,0-4-2281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07.1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0 856 0 0,'2'19'871'0'0,"0"0"-1"0"0,2-1 1 0 0,0 0-1 0 0,11 32 1 0 0,-5-18-369 0 0,13 46 1102 0 0,75 264 2364 0 0,-18 5-2815 0 0,-68-291-1082 0 0,-6-29-196 0 0,-1 0 0 0 0,-1 1 0 0 0,1 47 0 0 0,-5-74 75 0 0,1 0 1 0 0,-1 0 0 0 0,0-1-1 0 0,0 1 1 0 0,0 0 0 0 0,-1 0 0 0 0,1-1-1 0 0,0 1 1 0 0,0 0 0 0 0,0 0 0 0 0,0-1-1 0 0,-1 1 1 0 0,1 0 0 0 0,0 0 0 0 0,-1-1-1 0 0,1 1 1 0 0,-1 0 0 0 0,1-1-1 0 0,-1 1 1 0 0,1-1 0 0 0,-1 2 0 0 0,0-2-3 0 0,1 0 0 0 0,-1 0 0 0 0,1 0 1 0 0,-1 0-1 0 0,1 0 0 0 0,-1-1 0 0 0,1 1 1 0 0,-1 0-1 0 0,1 0 0 0 0,-1 0 0 0 0,1 0 1 0 0,-1-1-1 0 0,1 1 0 0 0,-1 0 0 0 0,1 0 1 0 0,-1-1-1 0 0,1 1 0 0 0,0 0 0 0 0,-1-1 1 0 0,1 1-1 0 0,-1 0 0 0 0,1-1 0 0 0,-5-5-419 0 0,0 1 0 0 0,1-1-1 0 0,-5-8 1 0 0,-135-248-5645 0 0,127 227 5747 0 0,-14-43 0 0 0,27 67 447 0 0,1 0-1 0 0,0-1 0 0 0,1 0 1 0 0,0 0-1 0 0,0 0 1 0 0,2 0-1 0 0,-1 0 0 0 0,3-13 1 0 0,-2 22 99 0 0,1 1 0 0 0,-1-1 0 0 0,1 0 0 0 0,0 1 0 0 0,0-1 0 0 0,0 1 0 0 0,0 0 1 0 0,0-1-1 0 0,1 1 0 0 0,-1 0 0 0 0,1 0 0 0 0,0-1 0 0 0,-1 1 0 0 0,1 1 0 0 0,0-1 0 0 0,0 0 0 0 0,0 0 1 0 0,0 1-1 0 0,1-1 0 0 0,-1 1 0 0 0,0 0 0 0 0,1-1 0 0 0,-1 1 0 0 0,1 0 0 0 0,-1 0 0 0 0,1 1 1 0 0,3-2-1 0 0,8 0 659 0 0,-1 0 1 0 0,1 1 0 0 0,0 0-1 0 0,15 2 1 0 0,-9-1-760 0 0,11 1 57 0 0,-21 0-215 0 0,1 0 0 0 0,0-1 0 0 0,0-1 1 0 0,-1 0-1 0 0,1 0 0 0 0,-1-1 0 0 0,1 0 0 0 0,15-6 1 0 0,9-10-2448 0 0,-2-4-827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0.8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342 1 2665 0 0,'-9'8'337'0'0,"-1"0"0"0"0,1 0 0 0 0,1 1 0 0 0,0 1 0 0 0,0 0 0 0 0,-7 11 0 0 0,-33 68 3037 0 0,42-76-3244 0 0,-60 139 1505 0 0,10-18-944 0 0,44-109-831 0 0,0 0 0 0 0,-2 0 0 0 0,-31 41 0 0 0,45-65 35 0 0,-1-1 0 0 0,1 1 0 0 0,-1 0 1 0 0,0 0-1 0 0,1-1 0 0 0,-1 1 0 0 0,0 0 0 0 0,0-1 0 0 0,0 1 0 0 0,1-1 0 0 0,-1 1 0 0 0,0-1 0 0 0,0 1 0 0 0,0-1 1 0 0,0 1-1 0 0,0-1 0 0 0,-2 0 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5.3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45 1280 0 0,'-19'-44'2963'0'0,"17"49"-2437"0"0,1 10 7 0 0,13 182 2240 0 0,-4-96-2126 0 0,-8-90-620 0 0,2 21 78 0 0,0-1 0 0 0,3 1 1 0 0,13 53-1 0 0,-18-84-107 0 0,0 1 1 0 0,1-1 0 0 0,-1 0-1 0 0,1 0 1 0 0,-1 0-1 0 0,1 1 1 0 0,-1-1-1 0 0,1 0 1 0 0,0 0-1 0 0,0 0 1 0 0,-1 0-1 0 0,1 0 1 0 0,0 0-1 0 0,0 0 1 0 0,0-1-1 0 0,0 1 1 0 0,0 0-1 0 0,0 0 1 0 0,2 0-1 0 0,-3-1 1 0 0,0 0-1 0 0,1 0 1 0 0,-1 0-1 0 0,1 0 1 0 0,-1 0-1 0 0,1 0 1 0 0,-1 0-1 0 0,1 0 1 0 0,-1 0-1 0 0,0 0 1 0 0,1 0-1 0 0,-1 0 1 0 0,1-1-1 0 0,-1 1 1 0 0,0 0-1 0 0,1 0 1 0 0,-1 0-1 0 0,1-1 0 0 0,-1 1 1 0 0,0 0-1 0 0,1-1 1 0 0,8-14-41 0 0,-1-9-171 0 0,10-50 1 0 0,-5 16 173 0 0,-9 43 115 0 0,1-6 86 0 0,9-20-1 0 0,-12 35-109 0 0,1 1-1 0 0,-1 0 1 0 0,1-1 0 0 0,0 1-1 0 0,1 0 1 0 0,-1 1-1 0 0,1-1 1 0 0,7-6 0 0 0,-11 10-45 0 0,1 1 1 0 0,-1-1-1 0 0,1 1 1 0 0,0-1 0 0 0,-1 1-1 0 0,1 0 1 0 0,0-1-1 0 0,-1 1 1 0 0,1 0-1 0 0,0-1 1 0 0,-1 1 0 0 0,1 0-1 0 0,0 0 1 0 0,0-1-1 0 0,-1 1 1 0 0,1 0-1 0 0,0 0 1 0 0,0 0 0 0 0,-1 0-1 0 0,1 0 1 0 0,0 0-1 0 0,0 0 1 0 0,-1 1-1 0 0,2-1 1 0 0,-1 1-2 0 0,1-1-1 0 0,-1 1 0 0 0,0 0 1 0 0,0 0-1 0 0,0 0 1 0 0,0 0-1 0 0,0 0 1 0 0,0 0-1 0 0,0 0 1 0 0,0 0-1 0 0,0 0 1 0 0,1 2-1 0 0,2 5 10 0 0,0 0-1 0 0,0 0 0 0 0,3 12 1 0 0,-5-14 17 0 0,15 62 3 0 0,-13-52-27 0 0,-1 0 0 0 0,2 0 0 0 0,0 0 0 0 0,12 25 0 0 0,-16-39-8 0 0,0 0 0 0 0,0 0 0 0 0,1 0 0 0 0,-1 0 0 0 0,0-1 0 0 0,1 1 0 0 0,-1 0 0 0 0,1-1 0 0 0,0 1 0 0 0,-1-1 0 0 0,1 1 0 0 0,0-1 0 0 0,0 0 0 0 0,2 1 0 0 0,-3-2 0 0 0,0 1 0 0 0,0-1 0 0 0,1 0 0 0 0,-1 0 0 0 0,0 0 0 0 0,0 0 0 0 0,0 0 0 0 0,0-1 0 0 0,0 1 0 0 0,0 0 0 0 0,0 0 0 0 0,1-1 0 0 0,-1 1 0 0 0,0-1 0 0 0,0 1 0 0 0,0-1 0 0 0,0 1 0 0 0,0-1 0 0 0,0 1 0 0 0,-1-1 0 0 0,1 0 0 0 0,0 0 0 0 0,0 1 0 0 0,0-1 0 0 0,-1 0 0 0 0,1 0 0 0 0,0 0 0 0 0,0-2 0 0 0,4-4 0 0 0,0-1 0 0 0,-1 1 0 0 0,0-1 0 0 0,-1 0 0 0 0,5-15 0 0 0,7-44 0 0 0,-10 41 0 0 0,31-141-69 0 0,-34 157-141 0 0,0-1 1 0 0,1 1-1 0 0,8-19 1 0 0,-8 23-195 0 0,-1 1 0 0 0,1 0 0 0 0,0 1 1 0 0,0-1-1 0 0,1 1 0 0 0,-1-1 0 0 0,1 1 1 0 0,0 0-1 0 0,6-5 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5.6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114 124 1280 0 0,'-1'7'10'0'0,"0"-5"6"0"0,1 0 1 0 0,0 0-1 0 0,-1 0 1 0 0,1 0-1 0 0,0 1 0 0 0,0-1 1 0 0,1 3-1 0 0,-1-4 3 0 0,1 0 0 0 0,-1 0-1 0 0,0-1 1 0 0,1 1 0 0 0,-1 0-1 0 0,1-1 1 0 0,-1 1 0 0 0,1-1-1 0 0,-1 1 1 0 0,1 0 0 0 0,-1-1-1 0 0,1 1 1 0 0,-1-1 0 0 0,1 1 0 0 0,0-1-1 0 0,0 0 1 0 0,-1 1 0 0 0,1-1-1 0 0,0 0 1 0 0,-1 1 0 0 0,1-1-1 0 0,0 0 1 0 0,0 0 0 0 0,0 0-1 0 0,0 0 1 0 0,1 1 14 0 0,0-1 0 0 0,0 1 0 0 0,1-1 0 0 0,-1 0 0 0 0,0 0 0 0 0,0 0 0 0 0,0 0 0 0 0,0 0 0 0 0,0-1 0 0 0,0 1 0 0 0,0 0 0 0 0,0-1 0 0 0,0 0 0 0 0,0 0 0 0 0,0 1 0 0 0,0-1 1 0 0,0 0-1 0 0,0 0 0 0 0,-1-1 0 0 0,3 0 0 0 0,-2 0 9 0 0,0-1 0 0 0,0 1 0 0 0,0 0 1 0 0,-1-1-1 0 0,1 1 0 0 0,-1-1 0 0 0,1 0 1 0 0,-1 0-1 0 0,0 1 0 0 0,0-1 0 0 0,0 0 1 0 0,1-6-1 0 0,-2 4 25 0 0,1 0 1 0 0,0 0-1 0 0,-1 0 0 0 0,0 0 0 0 0,0-1 1 0 0,-1 1-1 0 0,0 0 0 0 0,0 0 1 0 0,0 0-1 0 0,0 0 0 0 0,-1 0 1 0 0,1 0-1 0 0,-1 0 0 0 0,-1 1 1 0 0,1-1-1 0 0,-4-5 0 0 0,4 8-33 0 0,1 0 0 0 0,-1 0 0 0 0,0 1 0 0 0,1-1 0 0 0,-1 0 0 0 0,0 1 0 0 0,0-1 0 0 0,0 1 0 0 0,0 0 0 0 0,0 0 0 0 0,0-1-1 0 0,-1 2 1 0 0,1-1 0 0 0,0 0 0 0 0,-1 0 0 0 0,1 1 0 0 0,0-1 0 0 0,-1 1 0 0 0,1 0 0 0 0,-1-1 0 0 0,1 1 0 0 0,-1 0 0 0 0,1 1 0 0 0,0-1 0 0 0,-1 0 0 0 0,1 1 0 0 0,-1-1-1 0 0,1 1 1 0 0,-3 1 0 0 0,0 0 73 0 0,1 1 0 0 0,-1 0 1 0 0,1 0-1 0 0,-1 0 0 0 0,1 0 0 0 0,0 1 0 0 0,0 0 0 0 0,0-1 0 0 0,1 2 0 0 0,-1-1 0 0 0,1 0 0 0 0,-4 7 0 0 0,0 2 208 0 0,0 1-1 0 0,1 0 1 0 0,1 1 0 0 0,0-1-1 0 0,-4 25 1 0 0,5-17 52 0 0,1 1 0 0 0,1-1 1 0 0,1 28-1 0 0,1-43-324 0 0,1 1 0 0 0,0-1 0 0 0,0 1 0 0 0,1-1 0 0 0,0 0 0 0 0,0 0 0 0 0,1 0 0 0 0,-1 0 0 0 0,1 0 0 0 0,1 0 0 0 0,0-1 1 0 0,4 7-1 0 0,-6-11-67 0 0,0 1 1 0 0,0-1 0 0 0,1 1 0 0 0,-1-1 0 0 0,1 0-1 0 0,-1 0 1 0 0,1 0 0 0 0,0 0 0 0 0,-1-1 0 0 0,1 1-1 0 0,0-1 1 0 0,0 1 0 0 0,0-1 0 0 0,1 0 0 0 0,-1 0-1 0 0,0-1 1 0 0,0 1 0 0 0,0-1 0 0 0,1 1 0 0 0,-1-1 0 0 0,0 0-1 0 0,0 0 1 0 0,1-1 0 0 0,-1 1 0 0 0,0-1 0 0 0,0 1-1 0 0,1-1 1 0 0,-1 0 0 0 0,4-2 0 0 0,0 0-289 0 0,1-1 1 0 0,-1 1 0 0 0,10-9-1 0 0,5-3-813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5.8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43 1 1800 0 0,'-4'5'107'0'0,"3"-4"-87"0"0,0 1 0 0 0,0-1 0 0 0,0 1 1 0 0,0 0-1 0 0,1-1 0 0 0,-1 1 0 0 0,0-1 0 0 0,1 1 1 0 0,-1 0-1 0 0,1 0 0 0 0,0-1 0 0 0,-1 1 0 0 0,1 0 1 0 0,0 2-1 0 0,-12 66 934 0 0,5-33-524 0 0,-4 65 1 0 0,11-96-430 0 0,1 66 42 0 0,0-65-103 0 0,0 0-1 0 0,0 0 1 0 0,0-1-1 0 0,1 1 1 0 0,0 0-1 0 0,0-1 1 0 0,1 1-1 0 0,3 5 1 0 0,-6-11 43 0 0,1 0 0 0 0,-1-1 0 0 0,0 1 0 0 0,1 0 0 0 0,-1-1-1 0 0,0 1 1 0 0,1-1 0 0 0,-1 1 0 0 0,1 0 0 0 0,-1-1 0 0 0,1 1 0 0 0,-1-1 0 0 0,1 1 0 0 0,0-1 0 0 0,-1 0 0 0 0,1 1 0 0 0,-1-1 0 0 0,1 0 0 0 0,0 1 0 0 0,-1-1 0 0 0,1 0 0 0 0,0 0 0 0 0,-1 0 0 0 0,1 1 0 0 0,0-1 0 0 0,0 0 0 0 0,-1 0 0 0 0,1 0-1 0 0,0 0 1 0 0,0 0 0 0 0,-1 0 0 0 0,1 0 0 0 0,0-1 0 0 0,-1 1 0 0 0,1 0 0 0 0,0 0 0 0 0,-1-1 0 0 0,1 1 0 0 0,0 0 0 0 0,-1-1 0 0 0,1 1 0 0 0,0 0 0 0 0,-1-1 0 0 0,1 1 0 0 0,-1-1 0 0 0,1 1 0 0 0,-1-1 0 0 0,2 0 0 0 0,0-2-61 0 0,1 0 1 0 0,-1-1 0 0 0,0 1 0 0 0,1-1 0 0 0,-1 1 0 0 0,-1-1 0 0 0,3-6-1 0 0,4-21 78 0 0,-2-4 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5.9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101 30 376 0 0,'-8'-5'364'0'0,"1"0"-1"0"0,-2 0 1 0 0,-12-5-1 0 0,18 9-222 0 0,1 0 0 0 0,-1 1-1 0 0,0-1 1 0 0,0 0 0 0 0,0 1-1 0 0,1 0 1 0 0,-1-1 0 0 0,0 1-1 0 0,0 0 1 0 0,0 1 0 0 0,0-1-1 0 0,0 0 1 0 0,0 1 0 0 0,1 0-1 0 0,-6 1 1 0 0,8-2-145 0 0,0 0 0 0 0,0 0-1 0 0,-1 0 1 0 0,1 0 0 0 0,0 1 0 0 0,0-1 0 0 0,-1 0 0 0 0,1 0 0 0 0,0 0-1 0 0,0 0 1 0 0,-1 0 0 0 0,1 1 0 0 0,0-1 0 0 0,0 0 0 0 0,-1 0-1 0 0,1 0 1 0 0,0 1 0 0 0,0-1 0 0 0,0 0 0 0 0,0 0 0 0 0,-1 1 0 0 0,1-1-1 0 0,0 0 1 0 0,0 0 0 0 0,0 1 0 0 0,0-1 0 0 0,0 0 0 0 0,0 1-1 0 0,0-1 1 0 0,0 0 0 0 0,0 0 0 0 0,0 1 0 0 0,0 0 0 0 0,7 7-642 0 0,14 2-566 0 0,-10-6 578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6.3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237 0 2873 0 0,'-55'53'745'0'0,"35"-34"441"0"0,-25 29-1 0 0,33-33-865 0 0,0 0 0 0 0,1 2 0 0 0,1-1 0 0 0,1 1 0 0 0,-10 26 0 0 0,15-34-267 0 0,1 0 0 0 0,0 0 0 0 0,1 0 0 0 0,0 1 0 0 0,1-1 0 0 0,0 1 1 0 0,0-1-1 0 0,1 1 0 0 0,0-1 0 0 0,1 1 0 0 0,0-1 0 0 0,0 0 0 0 0,4 12 1 0 0,-5-19-72 0 0,1 0 1 0 0,0-1 0 0 0,-1 1 0 0 0,1 0 0 0 0,0 0 0 0 0,0 0 0 0 0,0-1 0 0 0,0 1 0 0 0,0 0 0 0 0,0-1 0 0 0,0 1 0 0 0,0-1 0 0 0,1 1 0 0 0,-1-1 0 0 0,1 0-1 0 0,-1 0 1 0 0,1 1 0 0 0,0-1 0 0 0,-1 0 0 0 0,1-1 0 0 0,0 1 0 0 0,-1 0 0 0 0,1 0 0 0 0,0-1 0 0 0,0 1 0 0 0,3 0 0 0 0,-2-1-27 0 0,0 0 0 0 0,1-1 1 0 0,-1 1-1 0 0,0-1 0 0 0,0 1 0 0 0,0-1 1 0 0,0 0-1 0 0,0 0 0 0 0,0-1 1 0 0,0 1-1 0 0,0-1 0 0 0,0 1 0 0 0,-1-1 1 0 0,1 0-1 0 0,3-3 0 0 0,5-5-168 0 0,-1 0 0 0 0,0-1-1 0 0,0 0 1 0 0,14-23-1 0 0,25-54-300 0 0,4-6 421 0 0,-52 91 113 0 0,1 0 1 0 0,0 1-1 0 0,0-1 0 0 0,0 1 0 0 0,0 0 1 0 0,1 0-1 0 0,3-3 0 0 0,-6 5-12 0 0,0-1 0 0 0,1 1 0 0 0,-1 0-1 0 0,0 0 1 0 0,0 0 0 0 0,0 0 0 0 0,1 0 0 0 0,-1 0-1 0 0,0 0 1 0 0,0 0 0 0 0,1 0 0 0 0,-1 0 0 0 0,0 0 0 0 0,0 0-1 0 0,0 0 1 0 0,1 0 0 0 0,-1 0 0 0 0,0 0 0 0 0,0 0 0 0 0,1 0-1 0 0,-1 0 1 0 0,0 0 0 0 0,0 0 0 0 0,1 0 0 0 0,-1 0-1 0 0,0 0 1 0 0,0 0 0 0 0,0 0 0 0 0,1 1 0 0 0,-1-1 0 0 0,0 0-1 0 0,0 0 1 0 0,0 0 0 0 0,0 0 0 0 0,1 1 0 0 0,-1 0 19 0 0,1 0 0 0 0,-1 1 0 0 0,1-1 0 0 0,-1 0 0 0 0,0 1 0 0 0,0-1 0 0 0,0 0 0 0 0,0 1 0 0 0,0-1 0 0 0,0 0 0 0 0,0 2 0 0 0,-10 84 1236 0 0,-39 161 0 0 0,8-105-807 0 0,30-114-337 0 0,-1-1 0 0 0,-28 50 0 0 0,38-74-211 0 0,-1 0 0 0 0,0 0 0 0 0,0 0-1 0 0,0 0 1 0 0,-1-1 0 0 0,1 1 0 0 0,-1-1-1 0 0,0 0 1 0 0,0 0 0 0 0,0 0 0 0 0,0-1 0 0 0,0 1-1 0 0,-8 2 1 0 0,10-4 21 0 0,-1 0-1 0 0,0-1 1 0 0,0 1-1 0 0,1-1 1 0 0,-1 0 0 0 0,0 0-1 0 0,0 0 1 0 0,0 0-1 0 0,1 0 1 0 0,-1 0-1 0 0,0-1 1 0 0,0 1-1 0 0,1-1 1 0 0,-1 0 0 0 0,0 0-1 0 0,1 0 1 0 0,-1 0-1 0 0,1-1 1 0 0,-1 1-1 0 0,1-1 1 0 0,0 1-1 0 0,0-1 1 0 0,-1 0 0 0 0,-2-4-1 0 0,1 3-203 0 0,1-1 0 0 0,0 1-1 0 0,0-1 1 0 0,1 0 0 0 0,-1 0 0 0 0,1 0 0 0 0,-3-7-1 0 0,-3-15-1622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27.9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1 520 0 0,'-17'104'0'0'0,"15"-97"-45"0"0,-1 8 382 0 0,4-13-33 0 0,3-7 28 0 0,6-4 380 0 0,-9 7-659 0 0,0 0 0 0 0,0 0 0 0 0,1 1 1 0 0,-1-1-1 0 0,0 0 0 0 0,1 1 0 0 0,-1-1 0 0 0,1 1 0 0 0,0 0 0 0 0,-1-1 0 0 0,1 1 0 0 0,0 0 0 0 0,0 0 0 0 0,0 0 0 0 0,0 0 0 0 0,0 0 0 0 0,0 1 0 0 0,0-1 0 0 0,3 0 0 0 0,53-21 532 0 0,-32 11-275 0 0,42-12 0 0 0,-60 21-397 0 0,0 0 0 0 0,0 1 0 0 0,0 0 0 0 0,0 1 0 0 0,0-1 0 0 0,1 1 0 0 0,-1 1 0 0 0,0 0-1 0 0,15 3 1 0 0,-7 2-1228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0.2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0 600 0 0,'-1'2'74'0'0,"0"-1"-1"0"0,1 1 1 0 0,-1-1-1 0 0,0 0 1 0 0,1 1 0 0 0,-1-1-1 0 0,1 1 1 0 0,0-1-1 0 0,-1 1 1 0 0,1 0 0 0 0,0-1-1 0 0,0 1 1 0 0,0-1-1 0 0,0 1 1 0 0,0-1 0 0 0,1 3-1 0 0,5 25 854 0 0,-5-25-902 0 0,0 0 0 0 0,1 0 0 0 0,-1-1 1 0 0,1 1-1 0 0,0-1 0 0 0,0 1 0 0 0,0-1 0 0 0,0 0 0 0 0,0 0 1 0 0,1 0-1 0 0,-1 0 0 0 0,1 0 0 0 0,0-1 0 0 0,0 1 0 0 0,0-1 1 0 0,0 0-1 0 0,1 1 0 0 0,-1-1 0 0 0,0-1 0 0 0,1 1 0 0 0,0-1 1 0 0,3 2-1 0 0,2-2-381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6.7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 0 2120 0 0,'-2'2'63'0'0,"1"0"0"0"0,0 1 0 0 0,0-1 0 0 0,0 1 0 0 0,0-1 0 0 0,1 0 0 0 0,-1 1 0 0 0,1 0-1 0 0,-1-1 1 0 0,1 1 0 0 0,0-1 0 0 0,0 1 0 0 0,0-1 0 0 0,0 1 0 0 0,0-1 0 0 0,1 1 0 0 0,-1-1-1 0 0,3 6 1 0 0,13 53 1299 0 0,-3 2 0 0 0,7 86-1 0 0,-4 128 546 0 0,-10-119-1452 0 0,-6-148-451 0 0,0-4-12 0 0,0 0-1 0 0,1-1 1 0 0,0 1-1 0 0,0-1 1 0 0,0 1-1 0 0,0-1 1 0 0,3 7-1 0 0,-4-12 8 0 0,0 0 0 0 0,0 0 1 0 0,0 1-1 0 0,0-1 0 0 0,0 0 0 0 0,0 0 1 0 0,0 0-1 0 0,0 0 0 0 0,0 0 0 0 0,0 0 0 0 0,0 0 1 0 0,0 1-1 0 0,0-1 0 0 0,0 0 0 0 0,1 0 0 0 0,-1 0 1 0 0,0 0-1 0 0,0 0 0 0 0,0 0 0 0 0,0 0 0 0 0,0 0 1 0 0,0 0-1 0 0,0 0 0 0 0,0 1 0 0 0,1-1 1 0 0,-1 0-1 0 0,0 0 0 0 0,0 0 0 0 0,0 0 0 0 0,0 0 1 0 0,0 0-1 0 0,0 0 0 0 0,1 0 0 0 0,-1 0 0 0 0,0 0 1 0 0,0 0-1 0 0,0 0 0 0 0,0 0 0 0 0,0 0 0 0 0,0 0 1 0 0,1 0-1 0 0,-1 0 0 0 0,0 0 0 0 0,0 0 0 0 0,0 0 1 0 0,0 0-1 0 0,0-1 0 0 0,0 1 0 0 0,0 0 1 0 0,1 0-1 0 0,-1 0 0 0 0,0 0 0 0 0,0 0 0 0 0,0 0 1 0 0,0 0-1 0 0,0 0 0 0 0,0 0 0 0 0,0 0 0 0 0,0-1 1 0 0,0 1-1 0 0,0 0 0 0 0,0 0 0 0 0,0 0 0 0 0,0 0 1 0 0,1 0-1 0 0,-1-1 0 0 0,3-7-62 0 0,0-12-317 0 0,0-1 0 0 0,-1-26 1 0 0,1-4 2 0 0,-2 39 330 0 0,0 0 0 0 0,2 0 0 0 0,-1 0 1 0 0,1 0-1 0 0,9-20 0 0 0,-11 29 70 0 0,1 0 0 0 0,-1 0 0 0 0,1 0 0 0 0,0 0 0 0 0,0 0 0 0 0,0 0-1 0 0,0 1 1 0 0,0-1 0 0 0,0 1 0 0 0,1 0 0 0 0,0-1 0 0 0,-1 1 0 0 0,1 0 0 0 0,0 1 0 0 0,0-1 0 0 0,0 0-1 0 0,0 1 1 0 0,0 0 0 0 0,0 0 0 0 0,0 0 0 0 0,1 0 0 0 0,-1 0 0 0 0,0 0 0 0 0,1 1 0 0 0,4-1-1 0 0,-6 2-17 0 0,-1-1 0 0 0,1 0 0 0 0,0 0 0 0 0,-1 1 0 0 0,1-1 0 0 0,-1 1 0 0 0,1-1 0 0 0,-1 1 0 0 0,0 0-1 0 0,1 0 1 0 0,-1-1 0 0 0,0 1 0 0 0,1 0 0 0 0,-1 0 0 0 0,0 0 0 0 0,0 1 0 0 0,0-1 0 0 0,0 0 0 0 0,0 0 0 0 0,0 0-1 0 0,0 1 1 0 0,0-1 0 0 0,0 1 0 0 0,-1-1 0 0 0,2 3 0 0 0,1 4 25 0 0,-1 0 1 0 0,1 0-1 0 0,1 12 0 0 0,-3-15-22 0 0,16 146 960 0 0,-2-19-462 0 0,-8-102-420 0 0,-7-30-88 0 0,1 1-1 0 0,-1-1 1 0 0,0 1 0 0 0,0-1-1 0 0,0 1 1 0 0,1-1 0 0 0,-1 1 0 0 0,0-1-1 0 0,1 1 1 0 0,-1-1 0 0 0,0 0-1 0 0,1 1 1 0 0,-1-1 0 0 0,1 1-1 0 0,-1-1 1 0 0,0 0 0 0 0,1 0-1 0 0,-1 1 1 0 0,2-1 0 0 0,-2 0-11 0 0,1 0 0 0 0,-1 0 0 0 0,1 0 1 0 0,-1-1-1 0 0,1 1 0 0 0,-1 0 0 0 0,1 0 1 0 0,-1-1-1 0 0,1 1 0 0 0,-1 0 0 0 0,1-1 0 0 0,-1 1 1 0 0,1 0-1 0 0,-1-1 0 0 0,0 1 0 0 0,1-1 1 0 0,-1 1-1 0 0,0-1 0 0 0,1 1 0 0 0,-1-1 1 0 0,0 1-1 0 0,0-1 0 0 0,0 1 0 0 0,1-2 0 0 0,2-5-560 0 0,0-1-1 0 0,-1 0 0 0 0,1-1 0 0 0,0-7 0 0 0,-3 13 356 0 0,5-21-2389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6.9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 0 1520 0 0,'-4'26'1574'0'0,"-1"35"-1"0"0,3-18-563 0 0,-2 0-8 0 0,-4 53 829 0 0,7-79-1662 0 0,2 0 1 0 0,0 0 0 0 0,4 25 0 0 0,-4-41-252 0 0,-1 1 1 0 0,1 0 0 0 0,-1-1 0 0 0,1 1 0 0 0,-1 0 0 0 0,1-1-1 0 0,0 1 1 0 0,0-1 0 0 0,2 4 0 0 0,-3-5 6 0 0,0 0 0 0 0,1 0 0 0 0,-1 1 0 0 0,0-1 0 0 0,1 0 0 0 0,-1 0 0 0 0,1 1 0 0 0,-1-1 0 0 0,1 0 0 0 0,-1 0 0 0 0,1 0 0 0 0,-1 0 0 0 0,0 0 0 0 0,1 0 0 0 0,-1 0 0 0 0,1 0 0 0 0,-1 0 0 0 0,1 0 0 0 0,-1 0 0 0 0,1 0 0 0 0,-1 0 0 0 0,1 0 0 0 0,-1 0 0 0 0,1 0 0 0 0,-1-1 0 0 0,0 1 0 0 0,1 0 0 0 0,-1 0 0 0 0,1 0 0 0 0,-1-1 0 0 0,0 1 0 0 0,1 0 0 0 0,-1-1 0 0 0,1 0-225 0 0,0 1 225 0 0,-1-1 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7.0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55 75 448 0 0,'-3'-2'372'0'0,"-1"0"0"0"0,1-1 0 0 0,0 0 0 0 0,0 0-1 0 0,0 0 1 0 0,0 0 0 0 0,0 0 0 0 0,-3-7 0 0 0,-18-31 3025 0 0,24 41-3406 0 0,0 0 0 0 0,0 0 0 0 0,0 0-1 0 0,0 0 1 0 0,0 0 0 0 0,0 0 0 0 0,0 0 0 0 0,0 0-1 0 0,0 0 1 0 0,1 0 0 0 0,-1 0 0 0 0,0 1-1 0 0,0-1 1 0 0,0 0 0 0 0,0 0 0 0 0,0 0 0 0 0,0 0-1 0 0,0 0 1 0 0,0 0 0 0 0,0 0 0 0 0,0 0 0 0 0,0 0-1 0 0,0 0 1 0 0,0 0 0 0 0,0 0 0 0 0,0 0-1 0 0,0 0 1 0 0,1 0 0 0 0,-1 0 0 0 0,0 0 0 0 0,0 0-1 0 0,0 0 1 0 0,0 0 0 0 0,0 0 0 0 0,0 0 0 0 0,0 0-1 0 0,0 0 1 0 0,0 0 0 0 0,0 0 0 0 0,0 0 0 0 0,0 0-1 0 0,0 0 1 0 0,0 0 0 0 0,0-1 0 0 0,1 1-1 0 0,-1 0 1 0 0,0 0 0 0 0,0 0 0 0 0,0 0 0 0 0,0 0-1 0 0,0 0 1 0 0,0 0 0 0 0,0 0 0 0 0,0 0 0 0 0,0 0-1 0 0,0 0 1 0 0,0 0 0 0 0,0 0 0 0 0,0 0-1 0 0,0 0 1 0 0,0 0 0 0 0,0 0 0 0 0,0-1 0 0 0,0 1-1 0 0,0 0 1 0 0,0 0 0 0 0,0 0 0 0 0,0 0 0 0 0,0 0-1 0 0,6 3-1112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7.7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0 3089 0 0,'-2'3'105'0'0,"0"0"1"0"0,1 1-1 0 0,0-1 1 0 0,0 0 0 0 0,0 1-1 0 0,0-1 1 0 0,0 1-1 0 0,1-1 1 0 0,-1 7 0 0 0,4 32 1656 0 0,-1-18-1486 0 0,-1 120 1715 0 0,-3-90-1341 0 0,10 93 0 0 0,-7-142-620 0 0,0 1 1 0 0,0-1-1 0 0,4 11 1 0 0,-5-16-31 0 0,0 1 0 0 0,1-1 1 0 0,-1 1-1 0 0,0-1 1 0 0,0 1-1 0 0,0-1 1 0 0,1 1-1 0 0,-1-1 1 0 0,0 1-1 0 0,0-1 1 0 0,1 1-1 0 0,-1-1 0 0 0,0 0 1 0 0,1 1-1 0 0,-1-1 1 0 0,0 1-1 0 0,1-1 1 0 0,-1 0-1 0 0,1 0 1 0 0,-1 1-1 0 0,1-1 1 0 0,-1 0-1 0 0,1 0 1 0 0,-1 1-1 0 0,1-1 0 0 0,-1 0 1 0 0,1 0-1 0 0,-1 0 1 0 0,1 0-1 0 0,-1 0 1 0 0,1 0-1 0 0,-1 0 1 0 0,1 0-1 0 0,-1 0 1 0 0,1 0-1 0 0,-1 0 0 0 0,1 0 1 0 0,-1 0-1 0 0,1 0 1 0 0,-1 0-1 0 0,1-1 1 0 0,-1 1-1 0 0,1 0 1 0 0,-1 0-1 0 0,1-1 1 0 0,-1 1-1 0 0,0 0 0 0 0,1 0 1 0 0,-1-1-1 0 0,1 1 1 0 0,-1-1-1 0 0,0 1 1 0 0,1 0-1 0 0,-1-1 1 0 0,0 1-1 0 0,1-1 1 0 0,-1 0-1 0 0,4-3-91 0 0,0-2-1 0 0,-1 1 1 0 0,0 0 0 0 0,0-1 0 0 0,0 1-1 0 0,2-8 1 0 0,12-40-636 0 0,-7 19 137 0 0,27-63-753 0 0,-32 87 1264 0 0,0-1 0 0 0,1 1 0 0 0,1 0 0 0 0,0 0 0 0 0,0 0-1 0 0,13-12 1 0 0,-17 19 78 0 0,0 1 0 0 0,0-1-1 0 0,-1 1 1 0 0,1 0 0 0 0,1 1-1 0 0,-1-1 1 0 0,0 0 0 0 0,5-1 0 0 0,-7 3-4 0 0,0-1 0 0 0,0 1 0 0 0,0 0 0 0 0,1 0 0 0 0,-1 0 1 0 0,0 0-1 0 0,0 0 0 0 0,0 0 0 0 0,0 0 0 0 0,0 0 0 0 0,0 0 0 0 0,0 0 1 0 0,0 1-1 0 0,0-1 0 0 0,0 0 0 0 0,1 1 0 0 0,-1-1 0 0 0,0 1 1 0 0,-1-1-1 0 0,1 1 0 0 0,0 0 0 0 0,0-1 0 0 0,0 1 0 0 0,0 0 0 0 0,0-1 1 0 0,-1 1-1 0 0,1 0 0 0 0,0 0 0 0 0,-1 0 0 0 0,1 0 0 0 0,0 1 1 0 0,2 4 2 0 0,0 0 0 0 0,0 1 0 0 0,-1-1 1 0 0,0 1-1 0 0,0-1 0 0 0,1 13 0 0 0,2 44 326 0 0,-4-35 29 0 0,0-10-178 0 0,0 6 378 0 0,1 0 0 0 0,1 0 0 0 0,10 37 0 0 0,-13-60-524 0 0,0 1-1 0 0,1-1 1 0 0,-1 0-1 0 0,1 1 1 0 0,-1-1 0 0 0,1 0-1 0 0,-1 0 1 0 0,1 1 0 0 0,0-1-1 0 0,0 0 1 0 0,0 0 0 0 0,0 0-1 0 0,0 0 1 0 0,0 0 0 0 0,0 0-1 0 0,0 0 1 0 0,0 0 0 0 0,0-1-1 0 0,0 1 1 0 0,0 0 0 0 0,1-1-1 0 0,2 2 1 0 0,-3-2-24 0 0,0 0-1 0 0,1 0 1 0 0,-1 0-1 0 0,0 0 1 0 0,1-1-1 0 0,-1 1 1 0 0,0 0-1 0 0,1-1 1 0 0,-1 1-1 0 0,0-1 1 0 0,0 1 0 0 0,1-1-1 0 0,-1 0 1 0 0,0 1-1 0 0,0-1 1 0 0,0 0-1 0 0,0 0 1 0 0,0 0-1 0 0,0 0 1 0 0,0 0-1 0 0,0 0 1 0 0,0 0-1 0 0,0-1 1 0 0,7-10-146 0 0,-1 1 1 0 0,0-1-1 0 0,-1 0 0 0 0,0-1 0 0 0,6-22 1 0 0,-2 2-188 0 0,5-38 0 0 0,-12 38 229 0 0,-3 31 95 0 0,0 0 0 0 0,0 0 0 0 0,0 0 0 0 0,0 0 0 0 0,-1 0 0 0 0,1 0 0 0 0,-1 0 0 0 0,1 0-1 0 0,-1 1 1 0 0,0-1 0 0 0,0 0 0 0 0,0 0 0 0 0,0 1 0 0 0,0-1 0 0 0,-1-1 0 0 0,2 2 3 0 0,0 1 0 0 0,-1 0 0 0 0,1 0 0 0 0,0-1 0 0 0,-1 1 0 0 0,1 0 0 0 0,0 0 0 0 0,0 0 0 0 0,-1 0 0 0 0,1-1 0 0 0,0 1 0 0 0,-1 0 0 0 0,1 0 0 0 0,0 0 0 0 0,-1 0 0 0 0,1 0 0 0 0,0 0 0 0 0,-1 0 0 0 0,1 0 0 0 0,0 0 0 0 0,-1 0 0 0 0,1 0 0 0 0,0 0 0 0 0,-1 0 0 0 0,1 0 0 0 0,0 0 0 0 0,-1 0 0 0 0,1 0 0 0 0,0 1 0 0 0,-1-1 0 0 0,1 0 0 0 0,0 0 0 0 0,-1 1 0 0 0,-9 11 117 0 0,-2 18 463 0 0,7-13-429 0 0,2 1 0 0 0,1 0 0 0 0,0 0 0 0 0,1 0 0 0 0,1 0 0 0 0,0 0 0 0 0,2 0 0 0 0,0 0 0 0 0,1-1 0 0 0,6 23 0 0 0,-7-36-152 0 0,-1-1 1 0 0,0 1-1 0 0,1 0 1 0 0,0-1-1 0 0,0 1 1 0 0,0-1-1 0 0,0 1 0 0 0,1-1 1 0 0,-1 0-1 0 0,1 0 1 0 0,0 0-1 0 0,6 5 1 0 0,-8-7-40 0 0,1 0 1 0 0,-1-1 0 0 0,1 1 0 0 0,0 0-1 0 0,-1 0 1 0 0,1-1 0 0 0,0 1 0 0 0,0-1-1 0 0,-1 0 1 0 0,1 1 0 0 0,0-1 0 0 0,0 0-1 0 0,0 0 1 0 0,0 0 0 0 0,-1 0 0 0 0,1-1-1 0 0,0 1 1 0 0,0 0 0 0 0,0-1-1 0 0,-1 1 1 0 0,1-1 0 0 0,0 0 0 0 0,-1 1-1 0 0,1-1 1 0 0,0 0 0 0 0,-1 0 0 0 0,1 0-1 0 0,-1 0 1 0 0,1 0 0 0 0,1-3 0 0 0,3-1-179 0 0,0-2 1 0 0,-1 1-1 0 0,0-1 1 0 0,0 1-1 0 0,-1-2 1 0 0,1 1 0 0 0,-1 0-1 0 0,-1-1 1 0 0,5-13-1 0 0,1-9-363 0 0,7-37-1 0 0,-12 47 422 0 0,20-111 748 0 0,-23 142 244 0 0,0 18 409 0 0,-43 279 1844 0 0,32-253-2915 0 0,10-55-167 0 0,-23 109 160 0 0,19-93-131 0 0,-1 0 1 0 0,-1 0-1 0 0,0 0 1 0 0,-13 22-1 0 0,17-35-35 0 0,-1 0-1 0 0,1 0 0 0 0,0 1 1 0 0,-1-1-1 0 0,0-1 0 0 0,1 1 0 0 0,-1 0 1 0 0,-1-1-1 0 0,1 1 0 0 0,0-1 0 0 0,0 0 1 0 0,-1 0-1 0 0,1-1 0 0 0,-5 3 1 0 0,3-3-57 0 0,0 0 1 0 0,0 1 0 0 0,-1-2 0 0 0,1 1 0 0 0,-1-1-1 0 0,1 1 1 0 0,0-1 0 0 0,-1-1 0 0 0,-6 0 0 0 0,-4-3-476 0 0,1 0 1 0 0,-1-1-1 0 0,1-1 0 0 0,0 0 1 0 0,-26-15-1 0 0,9 2-969 0 0,-1-1-929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8.3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 9 520 0 0,'0'-1'18'0'0,"0"1"-1"0"0,-1-1 1 0 0,1 1-1 0 0,0 0 1 0 0,0-1-1 0 0,0 1 1 0 0,0 0-1 0 0,0-1 1 0 0,0 1-1 0 0,-1 0 1 0 0,1-1-1 0 0,0 1 1 0 0,0 0-1 0 0,0-1 1 0 0,-1 1-1 0 0,1 0 1 0 0,0 0-1 0 0,0-1 1 0 0,-1 1-1 0 0,1 0 1 0 0,0 0-1 0 0,-1 0 1 0 0,1-1-1 0 0,0 1 1 0 0,-1 0-1 0 0,1 0 1 0 0,0 0-1 0 0,-1 0 1 0 0,1 0-1 0 0,-1 0 1 0 0,1 0-1 0 0,0-1 1 0 0,-1 1-1 0 0,1 0 1 0 0,0 0 0 0 0,-1 1-1 0 0,1-1 1 0 0,0 0-1 0 0,-1 0 1 0 0,1 0-1 0 0,-1 0 1 0 0,1 0-1 0 0,0 0 1 0 0,-1 0-1 0 0,1 0 1 0 0,0 1-1 0 0,-1-1 1 0 0,1 0-1 0 0,0 0 1 0 0,0 1-1 0 0,-1-1 1 0 0,1 0-1 0 0,0 0 1 0 0,-1 1-1 0 0,1-1 1 0 0,0 0-1 0 0,0 0 1 0 0,-1 1-1 0 0,0 1 145 0 0,0 0 0 0 0,0 0-1 0 0,0 0 1 0 0,0 0 0 0 0,0 0 0 0 0,0 0-1 0 0,1 0 1 0 0,-1 4 0 0 0,-1 20 944 0 0,2 0 1 0 0,5 48 0 0 0,-1-26-313 0 0,17 370 1762 0 0,-15-320-2780 0 0,-5-80-3364 0 0,-3-30 1966 0 0,-1-5-238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8.5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77 1160 0 0,'0'0'25'0'0,"-1"-1"-1"0"0,1 1 1 0 0,0-1-1 0 0,-1 1 1 0 0,1-1-1 0 0,0 1 0 0 0,-1-1 1 0 0,1 0-1 0 0,0 1 1 0 0,0-1-1 0 0,-1 1 1 0 0,1-1-1 0 0,0 0 1 0 0,0 1-1 0 0,0-1 0 0 0,0 0 1 0 0,0 1-1 0 0,0-1 1 0 0,0 0-1 0 0,0 1 1 0 0,0-1-1 0 0,0 1 1 0 0,1-2-1 0 0,-1 0 145 0 0,1 0 1 0 0,0 0-1 0 0,0 0 0 0 0,0 0 1 0 0,0 0-1 0 0,1 1 0 0 0,1-3 1 0 0,0 0 259 0 0,1 0 0 0 0,0 0 0 0 0,0 0 1 0 0,0 1-1 0 0,6-4 0 0 0,-5 4-107 0 0,1 0 0 0 0,0 1-1 0 0,-1 0 1 0 0,1 0-1 0 0,0 0 1 0 0,0 1 0 0 0,0-1-1 0 0,0 2 1 0 0,0-1 0 0 0,0 1-1 0 0,0-1 1 0 0,0 2 0 0 0,1-1-1 0 0,6 2 1 0 0,6 3-317 0 0,0 0-1 0 0,-1 1 1 0 0,21 9 0 0 0,21 8-875 0 0,-55-22 636 0 0,1 0-1 0 0,-1 0 0 0 0,1-1 0 0 0,0 1 0 0 0,-1-1 0 0 0,1 0 1 0 0,-1-1-1 0 0,1 0 0 0 0,-1 0 0 0 0,1 0 0 0 0,-1 0 1 0 0,8-4-1 0 0,10-5-811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49.1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1 200 0 0,'-1'0'31'0'0,"0"0"16"0"0,1 0 0 0 0,-1 1-1 0 0,1-1 1 0 0,0 0 0 0 0,-1 0 0 0 0,1 1 0 0 0,-1-1 0 0 0,1 0 0 0 0,0 1 0 0 0,-1-1 0 0 0,1 0-1 0 0,0 1 1 0 0,-1-1 0 0 0,1 0 0 0 0,0 1 0 0 0,0-1 0 0 0,-1 1 0 0 0,1-1 0 0 0,0 1 0 0 0,0-1 0 0 0,0 0-1 0 0,0 1 1 0 0,-1 0 0 0 0,-2 13 732 0 0,3-13-663 0 0,-2 17 443 0 0,1 0 0 0 0,0 0 0 0 0,2 0 0 0 0,4 32 1 0 0,-2-21-126 0 0,17 310 2022 0 0,-8-101-1807 0 0,-11-223-611 0 0,0 5 30 0 0,1-1 0 0 0,0 1 0 0 0,2-1 0 0 0,6 25 1 0 0,-9-42-80 0 0,-1-1 0 0 0,1 0 0 0 0,-1 0 0 0 0,1 0 1 0 0,-1 0-1 0 0,1 0 0 0 0,0 1 0 0 0,-1-1 1 0 0,1 0-1 0 0,0-1 0 0 0,0 1 0 0 0,0 0 0 0 0,0 0 1 0 0,0 0-1 0 0,0 0 0 0 0,0-1 0 0 0,1 2 1 0 0,-1-2-5 0 0,0 0 0 0 0,-1 0 0 0 0,1 0 0 0 0,0 0 1 0 0,-1 0-1 0 0,1 0 0 0 0,0 0 0 0 0,-1 0 1 0 0,1-1-1 0 0,-1 1 0 0 0,1 0 0 0 0,0 0 1 0 0,-1-1-1 0 0,1 1 0 0 0,-1 0 0 0 0,1-1 0 0 0,0 1 1 0 0,-1 0-1 0 0,1-1 0 0 0,-1 1 0 0 0,1-1 1 0 0,-1 1-1 0 0,0-1 0 0 0,1 1 0 0 0,-1-1 1 0 0,0 1-1 0 0,1-1 0 0 0,-1 0 0 0 0,0 1 0 0 0,1-1 1 0 0,-1 1-1 0 0,0-1 0 0 0,0-1 0 0 0,21-49-841 0 0,-15 34 863 0 0,1 0 0 0 0,1 0 0 0 0,18-29 0 0 0,-23 41-1 0 0,1 0 0 0 0,0 1 1 0 0,0 0-1 0 0,0 0 0 0 0,0 0 0 0 0,0 0 0 0 0,1 1 1 0 0,0 0-1 0 0,0-1 0 0 0,0 2 0 0 0,0-1 1 0 0,0 1-1 0 0,0 0 0 0 0,1 0 0 0 0,-1 0 0 0 0,12-2 1 0 0,-13 4-79 0 0,1-1 0 0 0,-1 1 0 0 0,0 0 1 0 0,1 0-1 0 0,-1 0 0 0 0,1 1 0 0 0,-1-1 1 0 0,0 1-1 0 0,7 2 0 0 0,-1 1-181 0 0,-1 0 0 0 0,16 11 0 0 0,-18-11 285 0 0,-7-4-10 0 0,1 1 0 0 0,0 0 0 0 0,0-1 0 0 0,0 1-1 0 0,0-1 1 0 0,0 1 0 0 0,0-1 0 0 0,0 0 0 0 0,0 1 0 0 0,0-1 0 0 0,0 0-1 0 0,0 0 1 0 0,0 1 0 0 0,0-1 0 0 0,0 0 0 0 0,0 0 0 0 0,0 0-1 0 0,0 0 1 0 0,0 0 0 0 0,0-1 0 0 0,0 1 0 0 0,0 0 0 0 0,0 0-1 0 0,0-1 1 0 0,0 1 0 0 0,0-1 0 0 0,0 1 0 0 0,0-1 0 0 0,0 1-1 0 0,0-1 1 0 0,0 1 0 0 0,0-1 0 0 0,-1 0 0 0 0,1 0 0 0 0,0 1-1 0 0,0-1 1 0 0,-1 0 0 0 0,1 0 0 0 0,-1 0 0 0 0,1 0 0 0 0,-1 0-1 0 0,1 0 1 0 0,-1 0 0 0 0,1 0 0 0 0,-1 0 0 0 0,0 0 0 0 0,1-1-1 0 0,1-5 115 0 0,0-1 0 0 0,-1 1-1 0 0,0-1 1 0 0,0 1-1 0 0,-1-12 1 0 0,-3-24 235 0 0,3 39-334 0 0,-1 1 0 0 0,0-1 0 0 0,0 0 0 0 0,0 0 0 0 0,0 1 0 0 0,-1-1 0 0 0,1 1 0 0 0,-1-1 0 0 0,-2-3 1 0 0,3 7-27 0 0,1-1 0 0 0,-1 1 0 0 0,1-1 0 0 0,-1 0 0 0 0,1 1 0 0 0,-1-1 0 0 0,0 1 0 0 0,1 0 0 0 0,-1-1 1 0 0,0 1-1 0 0,1-1 0 0 0,-1 1 0 0 0,0 0 0 0 0,1 0 0 0 0,-1-1 0 0 0,0 1 0 0 0,0 0 0 0 0,1 0 1 0 0,-1 0-1 0 0,0 0 0 0 0,0 0 0 0 0,1 0 0 0 0,-1 0 0 0 0,0 0 0 0 0,0 0 0 0 0,1 0 0 0 0,-1 0 0 0 0,0 0 1 0 0,0 1-1 0 0,1-1 0 0 0,-1 0 0 0 0,0 1 0 0 0,1-1 0 0 0,-1 0 0 0 0,0 1 0 0 0,1-1 0 0 0,-1 1 1 0 0,1-1-1 0 0,-1 1 0 0 0,0-1 0 0 0,1 1 0 0 0,-1-1 0 0 0,1 1 0 0 0,0 0 0 0 0,-1 0 0 0 0,-3 3 69 0 0,1 1-1 0 0,0-1 0 0 0,0 1 1 0 0,1-1-1 0 0,-3 7 0 0 0,-5 16 211 0 0,2 0-1 0 0,1 0 0 0 0,2 1 0 0 0,0 0 0 0 0,-1 52 0 0 0,5-71-192 0 0,1 0 0 0 0,1 0-1 0 0,-1 1 1 0 0,2-1-1 0 0,1 11 1 0 0,-2-18-101 0 0,-1 0 0 0 0,1-1 0 0 0,-1 1 0 0 0,1 0 0 0 0,0-1 0 0 0,0 1 0 0 0,-1-1 0 0 0,1 1 0 0 0,0-1 0 0 0,0 1 0 0 0,1-1 0 0 0,-1 0 0 0 0,0 0 0 0 0,0 1 0 0 0,1-1 0 0 0,-1 0 0 0 0,0 0 0 0 0,1 0 0 0 0,-1 0 0 0 0,1 0 0 0 0,-1-1 0 0 0,1 1-1 0 0,0 0 1 0 0,-1-1 0 0 0,1 1 0 0 0,0-1 0 0 0,0 0 0 0 0,-1 1 0 0 0,1-1 0 0 0,0 0 0 0 0,0 0 0 0 0,-1 0 0 0 0,1 0 0 0 0,3-1 0 0 0,4-1-390 0 0,-1-1-1 0 0,1 0 1 0 0,-1-1-1 0 0,0 0 1 0 0,0 0-1 0 0,0 0 1 0 0,-1-1-1 0 0,1 0 1 0 0,7-8-1 0 0,15-11-3020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50.2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68 31 1056 0 0,'-4'-31'2967'0'0,"4"36"-2080"0"0,1 3-515 0 0,13 218 3511 0 0,-9 115-2519 0 0,-26-36-863 0 0,20-300-501 0 0,1-2 5 0 0,0 1 1 0 0,-1 0-1 0 0,1 0 0 0 0,-1-1 0 0 0,0 1 0 0 0,0 0 0 0 0,0-1 0 0 0,-1 1 0 0 0,1-1 0 0 0,-1 0 1 0 0,-4 6-1 0 0,6-8-9 0 0,-1-1 0 0 0,1 0 0 0 0,0 1 0 0 0,-1-1 0 0 0,1 0 0 0 0,0 0 0 0 0,-1 1 0 0 0,1-1 0 0 0,-1 0 0 0 0,1 0 0 0 0,-1 0 0 0 0,1 0 0 0 0,-1 0 0 0 0,1 0 0 0 0,0 0 0 0 0,-1 0 0 0 0,1 0 0 0 0,-1 0 0 0 0,1 0 0 0 0,-1 0 0 0 0,1 0 0 0 0,-1 0 0 0 0,1 0 0 0 0,-1 0 0 0 0,1 0 0 0 0,0 0 0 0 0,-1-1 0 0 0,1 1 0 0 0,-1 0 1 0 0,1 0-1 0 0,-1-1 0 0 0,1 1 0 0 0,0 0 0 0 0,-1 0 0 0 0,1-1 0 0 0,0 1 0 0 0,-1 0 0 0 0,1-1 0 0 0,0 1 0 0 0,0-1 0 0 0,-1 1 0 0 0,1-1 0 0 0,-11-19-155 0 0,7 6 111 0 0,0-1 0 0 0,1 0 0 0 0,0-1 0 0 0,1 1 0 0 0,1 0 0 0 0,1-1 0 0 0,0 1 0 0 0,1-1 0 0 0,0 1 0 0 0,2-1 0 0 0,-1 1 0 0 0,2 0 0 0 0,0 0 0 0 0,11-24 0 0 0,-11 30 47 0 0,1 1 0 0 0,-1-1 0 0 0,2 1 0 0 0,-1 0 0 0 0,13-13-1 0 0,-16 19-14 0 0,0 0-1 0 0,0 0 0 0 0,0 0 0 0 0,0 0 0 0 0,0 1 0 0 0,0-1 0 0 0,1 1 1 0 0,-1-1-1 0 0,1 1 0 0 0,-1 0 0 0 0,1 0 0 0 0,-1 0 0 0 0,1 0 0 0 0,-1 1 1 0 0,1-1-1 0 0,0 1 0 0 0,-1-1 0 0 0,1 1 0 0 0,0 0 0 0 0,0 0 0 0 0,-1 0 1 0 0,1 1-1 0 0,0-1 0 0 0,4 2 0 0 0,-3-1-10 0 0,-1 0-1 0 0,1 1 1 0 0,-1 0 0 0 0,0 0 0 0 0,0 0-1 0 0,0 0 1 0 0,0 0 0 0 0,0 1-1 0 0,0-1 1 0 0,-1 1 0 0 0,1-1-1 0 0,-1 1 1 0 0,1 0 0 0 0,-1 0 0 0 0,2 5-1 0 0,1 2 108 0 0,-1 0-1 0 0,0 1 0 0 0,4 18 0 0 0,5 16 604 0 0,-11-40-648 0 0,0 0 0 0 0,1 0 0 0 0,-1-1 1 0 0,1 1-1 0 0,0-1 0 0 0,1 0 0 0 0,-1 0 0 0 0,1 0 0 0 0,0 0 1 0 0,-1 0-1 0 0,2-1 0 0 0,-1 0 0 0 0,0 0 0 0 0,1 0 0 0 0,-1 0 1 0 0,1-1-1 0 0,0 0 0 0 0,0 0 0 0 0,0 0 0 0 0,0 0 0 0 0,0-1 1 0 0,7 1-1 0 0,-8-1-34 0 0,0-1 1 0 0,0 0-1 0 0,1 0 1 0 0,-1 0-1 0 0,0 0 1 0 0,0-1-1 0 0,0 1 1 0 0,0-1-1 0 0,0 0 1 0 0,0 0 0 0 0,0-1-1 0 0,-1 1 1 0 0,1-1-1 0 0,0 0 1 0 0,-1 0-1 0 0,1 0 1 0 0,-1 0-1 0 0,1-1 1 0 0,-1 1-1 0 0,0-1 1 0 0,0 0-1 0 0,-1 0 1 0 0,1 0-1 0 0,0 0 1 0 0,-1 0 0 0 0,0-1-1 0 0,0 1 1 0 0,0-1-1 0 0,2-4 1 0 0,0-3 9 0 0,0-1 1 0 0,-1 1-1 0 0,0-1 1 0 0,-1 0-1 0 0,0 0 1 0 0,-1 0-1 0 0,-1-21 1 0 0,0 23-4 0 0,-1 0 0 0 0,0 0 0 0 0,0 0 0 0 0,-1 1 1 0 0,-1-1-1 0 0,0 0 0 0 0,0 1 0 0 0,-1 0 0 0 0,-8-16 0 0 0,11 23-2 0 0,0 0 0 0 0,-1 0 0 0 0,1 1 0 0 0,-1-1 0 0 0,1 0 0 0 0,-1 0 0 0 0,0 1 0 0 0,0-1-1 0 0,0 1 1 0 0,0-1 0 0 0,0 1 0 0 0,0 0 0 0 0,0 0 0 0 0,0 0 0 0 0,0 0 0 0 0,-3-1 0 0 0,4 2 4 0 0,-1 0-1 0 0,1 0 1 0 0,-1 0 0 0 0,1 0-1 0 0,0 0 1 0 0,-1 0 0 0 0,1 0-1 0 0,0 1 1 0 0,-1-1 0 0 0,1 0-1 0 0,0 1 1 0 0,-1-1 0 0 0,1 1-1 0 0,0-1 1 0 0,-1 1 0 0 0,1 0-1 0 0,0 0 1 0 0,0-1 0 0 0,0 1-1 0 0,0 0 1 0 0,0 0 0 0 0,0 0-1 0 0,0 0 1 0 0,0 0 0 0 0,0 1-1 0 0,1-1 1 0 0,-1 0 0 0 0,-1 2-1 0 0,-3 8 67 0 0,0 0-1 0 0,0 1 1 0 0,1-1-1 0 0,1 1 0 0 0,0 0 1 0 0,1 0-1 0 0,-2 14 1 0 0,2 1-2 0 0,1-1 0 0 0,3 34 0 0 0,0-39-43 0 0,1 0 0 0 0,8 33 1 0 0,-10-48-33 0 0,1 0 1 0 0,0-1-1 0 0,0 1 1 0 0,0-1-1 0 0,1 0 1 0 0,-1 0-1 0 0,1 0 1 0 0,1 0-1 0 0,-1 0 1 0 0,1 0 0 0 0,0-1-1 0 0,0 0 1 0 0,0 0-1 0 0,6 5 1 0 0,-7-7-3 0 0,0-1 1 0 0,0 0-1 0 0,0 1 1 0 0,0-1-1 0 0,0 0 1 0 0,0 0-1 0 0,0-1 1 0 0,0 1-1 0 0,1-1 1 0 0,-1 1-1 0 0,0-1 1 0 0,0 0-1 0 0,0 0 0 0 0,1-1 1 0 0,-1 1-1 0 0,0-1 1 0 0,0 1-1 0 0,0-1 1 0 0,0 0-1 0 0,0 0 1 0 0,0 0-1 0 0,0-1 1 0 0,4-2-1 0 0,6-3-197 0 0,-1-1 0 0 0,-1-1 0 0 0,21-19-1 0 0,-21 19-110 0 0,26-25-1482 0 0,-16 14-1731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50.6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23 88 0 0,'0'-1'44'0'0,"0"1"0"0"0,-1-1 0 0 0,1 1 1 0 0,0 0-1 0 0,-1-1 0 0 0,1 1 0 0 0,0-1 0 0 0,0 1 0 0 0,0-1 1 0 0,-1 1-1 0 0,1-1 0 0 0,0 1 0 0 0,0-1 0 0 0,0 1 0 0 0,0-1 0 0 0,0 0 1 0 0,0 1-1 0 0,0-1 0 0 0,0 1 0 0 0,0-1 0 0 0,0 1 0 0 0,1-1 1 0 0,-1 1-1 0 0,0-1 0 0 0,0 1 0 0 0,0-1 0 0 0,0 1 0 0 0,1-1 1 0 0,-1 1-1 0 0,0-1 0 0 0,1 1 0 0 0,-1 0 0 0 0,0-1 0 0 0,1 1 0 0 0,-1-1 1 0 0,1 1-1 0 0,-1 0 0 0 0,1-1 0 0 0,0 1 12 0 0,-1-1-1 0 0,0 1 1 0 0,1 0-1 0 0,-1-1 1 0 0,1 1 0 0 0,-1 0-1 0 0,1-1 1 0 0,-1 1-1 0 0,1 0 1 0 0,0 0-1 0 0,-1 0 1 0 0,1 0 0 0 0,-1-1-1 0 0,1 1 1 0 0,-1 0-1 0 0,1 0 1 0 0,0 0 0 0 0,-1 0-1 0 0,1 0 1 0 0,-1 0-1 0 0,1 1 1 0 0,-1-1-1 0 0,1 0 1 0 0,0 0 0 0 0,-1 0-1 0 0,1 0 1 0 0,-1 1-1 0 0,1-1 1 0 0,-1 0 0 0 0,1 1-1 0 0,-1-1 1 0 0,1 0-1 0 0,-1 1 1 0 0,1-1-1 0 0,-1 0 1 0 0,0 1 0 0 0,1 0-1 0 0,2 5 267 0 0,0 1 1 0 0,-1-1-1 0 0,0 1 0 0 0,0-1 1 0 0,0 1-1 0 0,-1 0 0 0 0,0 0 1 0 0,0 7-1 0 0,0-3 21 0 0,5 56 1220 0 0,-5 81 1 0 0,-2-74-1191 0 0,2-98-507 0 0,2-1 0 0 0,0 1-1 0 0,1 0 1 0 0,16-45-1 0 0,-15 52 14 0 0,1 1-1 0 0,1 0 1 0 0,0 0-1 0 0,2 1 1 0 0,-1 0-1 0 0,2 1 1 0 0,0-1-1 0 0,22-23 1 0 0,-31 37 111 0 0,0 0 0 0 0,1 0 1 0 0,-1 0-1 0 0,0 0 0 0 0,0 0 1 0 0,1 0-1 0 0,-1 0 0 0 0,1 0 1 0 0,-1 0-1 0 0,1 1 0 0 0,-1-1 1 0 0,1 1-1 0 0,-1-1 1 0 0,1 1-1 0 0,-1-1 0 0 0,1 1 1 0 0,0 0-1 0 0,-1 0 0 0 0,4 0 1 0 0,-4 1 3 0 0,1-1 0 0 0,-1 1 0 0 0,0-1 1 0 0,1 1-1 0 0,-1 0 0 0 0,0 0 1 0 0,0 0-1 0 0,0 0 0 0 0,0 0 0 0 0,1 0 1 0 0,-1 0-1 0 0,-1 0 0 0 0,1 0 1 0 0,0 0-1 0 0,0 1 0 0 0,0-1 0 0 0,-1 0 1 0 0,1 1-1 0 0,0-1 0 0 0,-1 0 1 0 0,1 3-1 0 0,5 16 155 0 0,0 1-1 0 0,-2 0 1 0 0,0 0 0 0 0,0 26 0 0 0,-3 86 1122 0 0,-2-108-1133 0 0,-1-14-86 0 0,2-1-1 0 0,0 1 1 0 0,0 0-1 0 0,1 0 1 0 0,0-1-1 0 0,4 15 1 0 0,-2-33-1084 0 0,-2 2 247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50.8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42 1 2296 0 0,'-8'213'2591'0'0,"3"-62"-691"0"0,4-127-1526 0 0,1-10-248 0 0,-4 27 1 0 0,0-60-2113 0 0,-9-60-321 0 0,7 42 2275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0.4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224 1 1400 0 0,'-15'21'470'0'0,"2"0"0"0"0,-22 46-1 0 0,15-27-21 0 0,-115 221 3064 0 0,130-252-3714 0 0,25-37-5085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54.6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93 502 376 0 0,'-2'7'581'0'0,"-3"-21"1409"0"0,4 10-1933 0 0,-5-19 248 0 0,6 22-238 0 0,0-1-1 0 0,0 1 1 0 0,-1 0 0 0 0,1-1-1 0 0,0 1 1 0 0,0 0-1 0 0,0-1 1 0 0,1 1-1 0 0,-1 0 1 0 0,0 0 0 0 0,0-1-1 0 0,1 1 1 0 0,-1 0-1 0 0,1 0 1 0 0,-1 0-1 0 0,1-1 1 0 0,1-1 0 0 0,0 2 36 0 0,0 0 0 0 0,0 0 0 0 0,0 0 1 0 0,0 0-1 0 0,0 1 0 0 0,0-1 0 0 0,0 0 1 0 0,0 1-1 0 0,1 0 0 0 0,-1-1 0 0 0,0 1 0 0 0,0 0 1 0 0,0 0-1 0 0,1 0 0 0 0,-1 1 0 0 0,4 0 1 0 0,18-1 585 0 0,-21-1-634 0 0,1 0 1 0 0,-1 0-1 0 0,-1-1 0 0 0,1 1 0 0 0,0-1 1 0 0,0 1-1 0 0,0-1 0 0 0,-1 0 0 0 0,1 0 1 0 0,-1 0-1 0 0,0-1 0 0 0,1 1 0 0 0,-1 0 0 0 0,0-1 1 0 0,0 0-1 0 0,-1 1 0 0 0,1-1 0 0 0,0 0 1 0 0,1-4-1 0 0,3-7 59 0 0,-1-1 0 0 0,7-24 0 0 0,-12 37-106 0 0,6-23 79 0 0,-1 0 1 0 0,-1-1-1 0 0,0-31 1 0 0,-4 40-16 0 0,0 0 1 0 0,-2 1 0 0 0,1-1 0 0 0,-2 1-1 0 0,0-1 1 0 0,-6-15 0 0 0,7 28-43 0 0,1 0 0 0 0,-1 0 0 0 0,0 0 0 0 0,0 0 0 0 0,0 0-1 0 0,0 1 1 0 0,-1-1 0 0 0,0 1 0 0 0,1 0 0 0 0,-1 0 0 0 0,-5-4 0 0 0,6 5-13 0 0,1 1 0 0 0,-1 0 0 0 0,0 0 0 0 0,1 1 0 0 0,-1-1 0 0 0,0 0 0 0 0,0 0 0 0 0,0 1 0 0 0,0-1 0 0 0,0 1 0 0 0,0 0 0 0 0,0 0 0 0 0,0 0 0 0 0,0 0 0 0 0,0 0 0 0 0,0 0 0 0 0,0 0 0 0 0,0 0 0 0 0,0 1 0 0 0,0-1 0 0 0,0 1 0 0 0,0-1 0 0 0,1 1 0 0 0,-1 0 0 0 0,0 0 0 0 0,-2 1-1 0 0,-2 3 40 0 0,-1-1-1 0 0,1 1 0 0 0,0 1 1 0 0,0-1-1 0 0,0 1 0 0 0,1 0 1 0 0,0 1-1 0 0,0-1 0 0 0,0 1 1 0 0,-4 10-1 0 0,-5 9 222 0 0,-13 40 0 0 0,27-66-275 0 0,-6 17 130 0 0,0 0 0 0 0,1 1 0 0 0,1 0 1 0 0,1 0-1 0 0,0 0 0 0 0,1 0 0 0 0,1 0 0 0 0,1 0 1 0 0,1 1-1 0 0,0-1 0 0 0,1 0 0 0 0,1 0 1 0 0,9 30-1 0 0,-9-42-106 0 0,-1 1 0 0 0,1-1 0 0 0,0 0 0 0 0,1 1 0 0 0,-1-2 0 0 0,1 1 0 0 0,0 0 0 0 0,1-1 0 0 0,0 0 0 0 0,-1 0 0 0 0,1 0 0 0 0,1 0 0 0 0,-1-1 0 0 0,1 0 0 0 0,0 0 0 0 0,0-1 0 0 0,0 1 0 0 0,0-1 0 0 0,1-1 0 0 0,-1 1 0 0 0,1-1 0 0 0,-1 0 0 0 0,1 0 0 0 0,0-1 0 0 0,0 0 0 0 0,0 0 0 0 0,0-1 0 0 0,0 0 0 0 0,0 0 1 0 0,0-1-1 0 0,0 0 0 0 0,0 0 0 0 0,-1 0 0 0 0,1-1 0 0 0,0 0 0 0 0,6-3 0 0 0,1-1-333 0 0,1-2 1 0 0,-1 0 0 0 0,-1 0 0 0 0,14-11 0 0 0,-6 0-510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55.09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82 855 2120 0 0,'-11'48'2826'0'0,"-5"-171"594"0"0,6 38-2537 0 0,-3-5-189 0 0,-1-2-276 0 0,-4-128-1 0 0,19 196-355 0 0,0 0 1 0 0,1 0-1 0 0,7-29 0 0 0,-7 43-44 0 0,1 0 0 0 0,0-1-1 0 0,1 1 1 0 0,0 1 0 0 0,1-1 0 0 0,0 0 0 0 0,0 1-1 0 0,1 0 1 0 0,10-13 0 0 0,-10 17-15 0 0,0-1-1 0 0,0 1 1 0 0,1 0 0 0 0,0 0-1 0 0,0 1 1 0 0,0 0 0 0 0,0 0-1 0 0,0 1 1 0 0,1 0 0 0 0,0 0-1 0 0,-1 0 1 0 0,1 1 0 0 0,0 1-1 0 0,15-2 1 0 0,-15 2-74 0 0,-1 1 1 0 0,0 0-1 0 0,0 0 1 0 0,0 1-1 0 0,0-1 1 0 0,0 2-1 0 0,0-1 1 0 0,0 1-1 0 0,0 0 1 0 0,0 1-1 0 0,-1-1 1 0 0,1 1-1 0 0,-1 1 1 0 0,1-1-1 0 0,-1 1 1 0 0,-1 0-1 0 0,7 6 0 0 0,-6-5-367 0 0,0 1-1 0 0,-1 0 1 0 0,0 1-1 0 0,0-1 1 0 0,7 15-1 0 0,-2-1-2336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55.2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6 181 1400 0 0,'-2'7'72'0'0,"1"-4"-70"0"0,1-1 0 0 0,-1 1 0 0 0,1-1 0 0 0,-1 1 1 0 0,1 0-1 0 0,0 3 0 0 0,0-6 10 0 0,0 1 1 0 0,0-1 0 0 0,0 1-1 0 0,0-1 1 0 0,1 1 0 0 0,-1-1-1 0 0,0 1 1 0 0,0-1 0 0 0,1 1-1 0 0,-1-1 1 0 0,0 1 0 0 0,0-1-1 0 0,1 1 1 0 0,-1-1 0 0 0,1 0-1 0 0,-1 1 1 0 0,0-1 0 0 0,1 0-1 0 0,-1 1 1 0 0,1-1 0 0 0,-1 0-1 0 0,1 1 1 0 0,-1-1 0 0 0,1 0-1 0 0,-1 0 1 0 0,1 0 0 0 0,-1 0-1 0 0,1 1 1 0 0,-1-1-1 0 0,1 0 1 0 0,-1 0 0 0 0,1 0-1 0 0,-1 0 1 0 0,1 0 0 0 0,0 0-1 0 0,0 0 1 0 0,13-1 381 0 0,-1 0 0 0 0,1-1 0 0 0,-1 0 0 0 0,1-1 1 0 0,-1 0-1 0 0,0-1 0 0 0,0-1 0 0 0,0 0 0 0 0,15-8 0 0 0,8-8 1071 0 0,56-44 0 0 0,-59 40-2059 0 0,62-36 0 0 0,-75 51-2243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55.4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0 2665 0 0,'-7'89'2124'0'0,"7"138"1"0"0,2-189-2100 0 0,-2-26-41 0 0,-1-7-60 0 0,1 0 0 0 0,0-1 0 0 0,0 1 0 0 0,1 0 0 0 0,-1 0 1 0 0,1 0-1 0 0,0-1 0 0 0,1 1 0 0 0,-1 0 0 0 0,4 7 0 0 0,-5-12 47 0 0,0 0 0 0 0,0 0 0 0 0,1 0-1 0 0,-1 0 1 0 0,0 0 0 0 0,0 1 0 0 0,0-1 0 0 0,0 0 0 0 0,1 0 0 0 0,-1 0-1 0 0,0 0 1 0 0,0 0 0 0 0,0 0 0 0 0,1 0 0 0 0,-1 0 0 0 0,0 0-1 0 0,0 0 1 0 0,0 0 0 0 0,0 0 0 0 0,1 0 0 0 0,-1 0 0 0 0,0 0 0 0 0,0 0-1 0 0,0 0 1 0 0,0 0 0 0 0,1 0 0 0 0,-1 0 0 0 0,0-1 0 0 0,0 1 0 0 0,0 0-1 0 0,0 0 1 0 0,1 0 0 0 0,-1 0 0 0 0,0 0 0 0 0,0-1-29 0 0,0 1 28 0 0,0 0 1 0 0,0 0 0 0 0,1 0 0 0 0,-1 0 0 0 0,0 0 0 0 0,0-1 0 0 0,0 1-1 0 0,0 0 1 0 0,0 0 0 0 0,0 0 0 0 0,0 0 0 0 0,0-1 0 0 0,0 1 0 0 0,0 0-1 0 0,0 0 1 0 0,0 0 0 0 0,0-1 0 0 0,0 1 0 0 0,4-13-817 0 0,1-35-205 0 0,-3 17 1021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55.6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31 135 5689 0 0,'-6'-6'248'0'0,"3"1"56"0"0,-1-1-240 0 0,0 1-64 0 0,3 2 0 0 0,1 1 0 0 0,0-2 528 0 0,-2-3 97 0 0,0-2 15 0 0,-2-5 8 0 0,1-1-648 0 0,1 1-160 0 0,4 1-24 0 0,0 3 0 0 0,-1 3-880 0 0,5-1-185 0 0,3 5-31 0 0,-2-1 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55.9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 1 6065 0 0,'-5'18'318'0'0,"2"1"-1"0"0,0 0 1 0 0,1 32-1 0 0,6 58 1074 0 0,-2-66-1088 0 0,19 501 1582 0 0,-20-529-1869 0 0,7 113 146 0 0,-5-106-398 0 0,0-2 1 0 0,1 1 0 0 0,15 40-1 0 0,-19-60 142 0 0,0 0 1 0 0,1 0-1 0 0,-1 0 0 0 0,1 0 1 0 0,-1 0-1 0 0,1 0 0 0 0,0 0 0 0 0,-1 0 1 0 0,1 0-1 0 0,0 0 0 0 0,0 0 0 0 0,0 0 1 0 0,-1 0-1 0 0,1-1 0 0 0,0 1 1 0 0,0 0-1 0 0,2 0 0 0 0,8-21-3270 0 0,-10 13 3225 0 0,-1 1 0 0 0,-1-1 0 0 0,1 1-1 0 0,-1-1 1 0 0,0 1 0 0 0,0 0 0 0 0,-1-1-1 0 0,0 1 1 0 0,-3-6 0 0 0,-4-10-556 0 0,-18-28-1 0 0,10 21 500 0 0,13 20 195 0 0,-7-12-28 0 0,-10-25 1 0 0,19 40 21 0 0,-1 0 1 0 0,2 0-1 0 0,-1 0 1 0 0,1 0-1 0 0,0 0 1 0 0,0-1-1 0 0,1 1 1 0 0,0 0-1 0 0,0-10 0 0 0,1 13 51 0 0,0 0-1 0 0,0 0 0 0 0,0 0 1 0 0,1 0-1 0 0,-1 0 0 0 0,1 0 1 0 0,-1 0-1 0 0,1 1 0 0 0,0-1 0 0 0,0 0 1 0 0,4-3-1 0 0,30-25 1754 0 0,-23 21-1224 0 0,12-12 553 0 0,-9 8-750 0 0,1 0 0 0 0,0 1-1 0 0,1 1 1 0 0,0 0-1 0 0,28-12 1 0 0,-32 18-3377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56.2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170 1 4369 0 0,'-11'11'185'0'0,"0"-1"370"0"0,1 0 0 0 0,1 1-1 0 0,-14 19 1 0 0,0 8 907 0 0,-19 42-1 0 0,34-62-1175 0 0,1 0 0 0 0,0 0-1 0 0,2 0 1 0 0,0 0 0 0 0,-2 24-1 0 0,6-40-259 0 0,1 1-1 0 0,0-1 0 0 0,0 1 1 0 0,0-1-1 0 0,0 1 0 0 0,0-1 1 0 0,0 1-1 0 0,1-1 0 0 0,0 1 0 0 0,-1-1 1 0 0,1 1-1 0 0,0-1 0 0 0,0 1 1 0 0,0-1-1 0 0,0 0 0 0 0,3 4 1 0 0,-3-5-14 0 0,1 1 0 0 0,-1-1 1 0 0,1 0-1 0 0,-1 0 1 0 0,1 0-1 0 0,0 0 0 0 0,-1 0 1 0 0,1-1-1 0 0,0 1 1 0 0,0 0-1 0 0,-1-1 1 0 0,1 1-1 0 0,0-1 0 0 0,0 0 1 0 0,0 1-1 0 0,0-1 1 0 0,0 0-1 0 0,0 0 1 0 0,-1-1-1 0 0,1 1 0 0 0,0 0 1 0 0,0 0-1 0 0,2-1 1 0 0,10-3-65 0 0,1-1 1 0 0,-1 0 0 0 0,23-13 0 0 0,-28 13 12 0 0,1 0 0 0 0,0 1-1 0 0,1 0 1 0 0,-1 0 0 0 0,0 1 0 0 0,1 0 0 0 0,0 1-1 0 0,13-2 1 0 0,-22 4 35 0 0,0 0 1 0 0,0 1-1 0 0,-1-1 0 0 0,1 0 0 0 0,0 0 0 0 0,0 1 1 0 0,0-1-1 0 0,-1 1 0 0 0,1-1 0 0 0,0 1 0 0 0,-1 0 0 0 0,1 0 1 0 0,-1 0-1 0 0,1 0 0 0 0,-1 0 0 0 0,1 0 0 0 0,-1 0 1 0 0,1 0-1 0 0,1 3 0 0 0,-1-1 10 0 0,-1-1 0 0 0,1 1 0 0 0,-1 0 0 0 0,1 0 0 0 0,-1 0-1 0 0,0 0 1 0 0,0 0 0 0 0,-1 0 0 0 0,1 0 0 0 0,0 5 0 0 0,-1 4 86 0 0,0-1 0 0 0,0 1 0 0 0,-2 0 0 0 0,1-1 0 0 0,-4 12 1 0 0,0-3 234 0 0,-1 0 1 0 0,-8 20 0 0 0,11-32-240 0 0,-1-1-1 0 0,0 1 0 0 0,-1 0 0 0 0,1-1 1 0 0,-1 0-1 0 0,-1 0 0 0 0,-9 10 0 0 0,14-16-106 0 0,-1 0-1 0 0,1 0 1 0 0,0 0-1 0 0,-1 0 1 0 0,1-1 0 0 0,-1 1-1 0 0,1 0 1 0 0,-1 0-1 0 0,0-1 1 0 0,-2 1-1 0 0,3 0-7 0 0,0-1 1 0 0,1 0-1 0 0,-1 0 0 0 0,1 0 0 0 0,-1 0 0 0 0,0-1 0 0 0,1 1 0 0 0,-1 0 0 0 0,1 0 1 0 0,-1 0-1 0 0,1 0 0 0 0,-1 0 0 0 0,0-1 0 0 0,1 1 0 0 0,-1 0 0 0 0,1-1 0 0 0,-1 1 0 0 0,1 0 1 0 0,-1-1-1 0 0,1 1 0 0 0,0-1 0 0 0,-1 1 0 0 0,1 0 0 0 0,-1-1 0 0 0,1 1 0 0 0,0-1 1 0 0,-1 1-1 0 0,1-1 0 0 0,0 1 0 0 0,0-1 0 0 0,-1 0 0 0 0,1 1 0 0 0,0-1 0 0 0,0 1 1 0 0,0-2-1 0 0,-2-9-609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56.4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74 1 7354 0 0,'-14'29'656'0'0,"5"-17"-528"0"0,1 1-128 0 0,-1 1 1200 0 0,6-14-536 0 0,-1 0 0 0 0,-3 0-664 0 0,0-3-224 0 0,3-5 0 0 0,-5-6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29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30 13 256 0 0,'-12'-13'5969'0'0,"20"39"-5380"0"0,-1-1 0 0 0,-1 1 1 0 0,-1 0-1 0 0,-1 1 0 0 0,-1 28 0 0 0,-4 142 473 0 0,0-172-928 0 0,-47 726 590 0 0,48-763-2071 0 0,1-17-151 0 0,1 4-1784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29.6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7 3313 0 0,'-5'29'3315'0'0,"6"-29"-3216"0"0,11 4 820 0 0,21 2 157 0 0,1-2 0 0 0,59-1 0 0 0,67-14-702 0 0,-31-8-324 0 0,21-2-188 0 0,-143 20-98 0 0,0 1 0 0 0,0 0 0 0 0,0 0 0 0 0,0 0-1 0 0,13 3 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1.4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 5 680 0 0,'0'-3'69'0'0,"1"2"32"0"0,-2 8 203 0 0,-9 55 556 0 0,4 0 0 0 0,2 117 0 0 0,4-176-823 0 0,0-1-1 0 0,0 1 1 0 0,1-1 0 0 0,-1 0-1 0 0,1 1 1 0 0,1 3 0 0 0,-2-6-35 0 0,0 1 1 0 0,0-1 0 0 0,0 0 0 0 0,0 0 0 0 0,1 0-1 0 0,-1 0 1 0 0,0 0 0 0 0,0 0 0 0 0,0 1 0 0 0,0-1 0 0 0,0 0-1 0 0,0 0 1 0 0,0 0 0 0 0,0 0 0 0 0,1 0 0 0 0,-1 0 0 0 0,0 0-1 0 0,0 0 1 0 0,0 0 0 0 0,0 0 0 0 0,0 1 0 0 0,0-1-1 0 0,1 0 1 0 0,-1 0 0 0 0,0 0 0 0 0,0 0 0 0 0,0 0 0 0 0,0 0-1 0 0,1 0 1 0 0,-1 0 0 0 0,0 0 0 0 0,0 0 0 0 0,0 0 0 0 0,0 0-1 0 0,0 0 1 0 0,1 0 0 0 0,-1-1 0 0 0,6-8-72 0 0,9-42-350 0 0,-8 25 404 0 0,5-19-28 0 0,12-37-1 0 0,-21 73 78 0 0,1 1-1 0 0,0-1 1 0 0,1 1-1 0 0,0-1 0 0 0,0 1 1 0 0,10-12-1 0 0,-15 20-23 0 0,1 0-1 0 0,-1-1 1 0 0,0 1-1 0 0,0 0 1 0 0,0-1-1 0 0,1 1 1 0 0,-1 0-1 0 0,0 0 1 0 0,1-1-1 0 0,-1 1 1 0 0,0 0-1 0 0,0 0 1 0 0,1 0 0 0 0,-1-1-1 0 0,0 1 1 0 0,1 0-1 0 0,-1 0 1 0 0,0 0-1 0 0,1 0 1 0 0,-1 0-1 0 0,0 0 1 0 0,1 0-1 0 0,-1 0 1 0 0,1-1-1 0 0,-1 1 1 0 0,0 0-1 0 0,1 1 1 0 0,-1-1 0 0 0,0 0-1 0 0,1 0 1 0 0,-1 0-1 0 0,0 0 1 0 0,1 0-1 0 0,-1 0 1 0 0,0 0-1 0 0,1 1 1 0 0,0-1 26 0 0,0 1 0 0 0,-1 0 0 0 0,1 0 1 0 0,-1 0-1 0 0,1 0 0 0 0,0 0 0 0 0,-1 0 0 0 0,0 0 1 0 0,1 1-1 0 0,-1-1 0 0 0,1 2 0 0 0,3 31 595 0 0,-4-34-629 0 0,-5 92 1084 0 0,2-70-757 0 0,1 0 0 0 0,2 1 0 0 0,3 37 0 0 0,-3-59-328 0 0,0 0 0 0 0,0-1-1 0 0,0 1 1 0 0,0 0 0 0 0,0 0 0 0 0,0 0-1 0 0,0 0 1 0 0,1 0 0 0 0,-1-1-1 0 0,0 1 1 0 0,1 0 0 0 0,-1 0 0 0 0,0 0-1 0 0,1-1 1 0 0,-1 1 0 0 0,1 0-1 0 0,-1 0 1 0 0,1-1 0 0 0,0 1 0 0 0,-1-1-1 0 0,1 1 1 0 0,-1 0 0 0 0,1-1-1 0 0,0 1 1 0 0,0-1 0 0 0,-1 1-1 0 0,1-1 1 0 0,1 1 0 0 0,-1-2-32 0 0,1 1 1 0 0,-1 0-1 0 0,0-1 0 0 0,0 1 1 0 0,0-1-1 0 0,0 1 0 0 0,0-1 1 0 0,0 1-1 0 0,0-1 0 0 0,0 0 1 0 0,0 0-1 0 0,0 1 1 0 0,-1-1-1 0 0,1 0 0 0 0,0 0 1 0 0,0 0-1 0 0,-1 0 0 0 0,1 0 1 0 0,-1 0-1 0 0,1 0 0 0 0,0-2 1 0 0,7-13-921 0 0,9-28 0 0 0,-12 31 713 0 0,-1 1 1 0 0,2-1 0 0 0,0 1-1 0 0,11-17 1 0 0,-16 26 262 0 0,1 1-1 0 0,0 0 1 0 0,0 0-1 0 0,0 0 1 0 0,0 0-1 0 0,0 1 0 0 0,1-1 1 0 0,-1 1-1 0 0,0-1 1 0 0,1 1-1 0 0,-1 0 1 0 0,1 0-1 0 0,4-2 1 0 0,-6 3 17 0 0,1 0 0 0 0,-1 0-1 0 0,0 0 1 0 0,0-1 0 0 0,0 1 0 0 0,1 0 0 0 0,-1 1 0 0 0,0-1-1 0 0,0 0 1 0 0,0 0 0 0 0,1 0 0 0 0,-1 1 0 0 0,0-1 0 0 0,0 1 0 0 0,0-1-1 0 0,0 1 1 0 0,0-1 0 0 0,0 1 0 0 0,0 0 0 0 0,0-1 0 0 0,0 1 0 0 0,0 0-1 0 0,0 0 1 0 0,0 0 0 0 0,0 0 0 0 0,-1 0 0 0 0,1 0 0 0 0,0 0 0 0 0,0 0-1 0 0,-1 0 1 0 0,1 0 0 0 0,-1 0 0 0 0,1 2 0 0 0,2 5 93 0 0,-1 0-1 0 0,-1 1 1 0 0,1-1 0 0 0,-1 1-1 0 0,0-1 1 0 0,-1 1 0 0 0,0 0-1 0 0,-2 8 1 0 0,2-7 29 0 0,-1 0 0 0 0,1 1-1 0 0,1-1 1 0 0,3 18 0 0 0,-4-27-223 0 0,0 0 1 0 0,0 0-1 0 0,0-1 1 0 0,0 1-1 0 0,1 0 1 0 0,-1 0-1 0 0,0 0 0 0 0,0-1 1 0 0,1 1-1 0 0,-1 0 1 0 0,1 0-1 0 0,-1-1 0 0 0,1 1 1 0 0,-1 0-1 0 0,1-1 1 0 0,0 2-1 0 0,17-9-3667 0 0,6-4 1891 0 0,-17 7 1805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29.8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37 34 3553 0 0,'-7'8'55'0'0,"1"-2"19"0"0,1 1 1 0 0,0-1-1 0 0,-8 14 0 0 0,13-19-23 0 0,-1-1 1 0 0,1 1-1 0 0,0-1 0 0 0,1 1 1 0 0,-1-1-1 0 0,0 0 0 0 0,0 1 1 0 0,0-1-1 0 0,0 1 0 0 0,0-1 1 0 0,0 1-1 0 0,0-1 0 0 0,1 1 1 0 0,-1-1-1 0 0,0 0 1 0 0,0 1-1 0 0,1-1 0 0 0,-1 1 1 0 0,0-1-1 0 0,1 0 0 0 0,-1 1 1 0 0,0-1-1 0 0,1 0 0 0 0,-1 1 1 0 0,0-1-1 0 0,1 0 0 0 0,-1 0 1 0 0,1 1-1 0 0,-1-1 1 0 0,1 0-1 0 0,-1 0 0 0 0,1 0 1 0 0,-1 0-1 0 0,0 1 0 0 0,1-1 1 0 0,-1 0-1 0 0,1 0 0 0 0,0 0 1 0 0,21 3 1216 0 0,-8-4-651 0 0,1-1 0 0 0,0-1-1 0 0,-1 0 1 0 0,26-9 0 0 0,-13 3-373 0 0,14-3 81 0 0,101-27 277 0 0,-117 34-690 0 0,0 0 0 0 0,1 2 0 0 0,43 1-1 0 0,-66 2-76 0 0,1 0 0 0 0,-1 0 0 0 0,1 0 1 0 0,-1 1-1 0 0,1 0 0 0 0,-1 0 0 0 0,0 0 0 0 0,1 0 0 0 0,-1 0 0 0 0,0 1 0 0 0,0-1 0 0 0,6 5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0.1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55 1 2665 0 0,'-8'15'407'0'0,"0"0"0"0"0,1 0 1 0 0,1 1-1 0 0,0 0 0 0 0,1 0 1 0 0,0 0-1 0 0,2 1 0 0 0,-3 19 1 0 0,6-33-263 0 0,0 1 0 0 0,-1-1 0 0 0,1 1 0 0 0,1-1 0 0 0,-1 0 0 0 0,0 1 0 0 0,1-1 0 0 0,0 1 0 0 0,0-1 1 0 0,0 0-1 0 0,3 7 0 0 0,-3-8-78 0 0,0-1 1 0 0,0 1-1 0 0,0-1 1 0 0,0 1-1 0 0,1-1 1 0 0,-1 0-1 0 0,0 1 1 0 0,1-1-1 0 0,0 0 1 0 0,-1 0-1 0 0,1 0 1 0 0,0 0-1 0 0,-1 0 1 0 0,1 0 0 0 0,0-1-1 0 0,0 1 1 0 0,0 0-1 0 0,-1-1 1 0 0,1 0-1 0 0,0 1 1 0 0,0-1-1 0 0,3 0 1 0 0,9-1 85 0 0,-1 0 1 0 0,0-1-1 0 0,0-1 1 0 0,0 0-1 0 0,-1-1 1 0 0,1 0 0 0 0,11-6-1 0 0,7-1 47 0 0,0 0-104 0 0,21-8-166 0 0,1 3 0 0 0,60-12-1 0 0,-57 21-1110 0 0,-30 5 42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0.5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243 0 1960 0 0,'-3'1'233'0'0,"0"0"0"0"0,-1 0 0 0 0,1-1 0 0 0,0 1-1 0 0,0-1 1 0 0,-4 1 0 0 0,-11 0 543 0 0,5 2-200 0 0,0 0-1 0 0,0 1 0 0 0,0 0 0 0 0,0 1 1 0 0,-16 9-1 0 0,23-11-412 0 0,1 1 0 0 0,-1 0 1 0 0,1 1-1 0 0,0-1 0 0 0,0 1 0 0 0,0 0 0 0 0,0 0 1 0 0,1 0-1 0 0,0 1 0 0 0,0-1 0 0 0,0 1 0 0 0,-4 10 0 0 0,4-5-72 0 0,1-1-1 0 0,0 1 0 0 0,0-1 0 0 0,1 1 0 0 0,0 0 0 0 0,1 0 0 0 0,0 0 0 0 0,1 0 0 0 0,1 0 0 0 0,-1 0 0 0 0,1-1 0 0 0,1 1 1 0 0,4 14-1 0 0,-4-17-78 0 0,1 0 1 0 0,0 0 0 0 0,0 0 0 0 0,1-1 0 0 0,0 0 0 0 0,0 0-1 0 0,1 0 1 0 0,6 7 0 0 0,-7-10-36 0 0,0 1 0 0 0,0-1 0 0 0,1 0 0 0 0,-1-1 1 0 0,1 1-1 0 0,0-1 0 0 0,0 0 0 0 0,0 0 0 0 0,1-1 0 0 0,-1 0 0 0 0,1 1 0 0 0,6 0 0 0 0,-8-2 7 0 0,0-1-1 0 0,0 1 0 0 0,0-1 1 0 0,0 0-1 0 0,0 0 0 0 0,0 0 1 0 0,0-1-1 0 0,1 1 0 0 0,-1-1 1 0 0,0 0-1 0 0,0 0 0 0 0,-1-1 1 0 0,1 1-1 0 0,0-1 0 0 0,0 0 0 0 0,-1 0 1 0 0,1 0-1 0 0,-1 0 0 0 0,1 0 1 0 0,-1-1-1 0 0,0 0 0 0 0,4-4 1 0 0,6-7-88 0 0,-2 0 1 0 0,1-1-1 0 0,15-27 0 0 0,-14 21 22 0 0,-11 17 76 0 0,3-5-24 0 0,1 1 1 0 0,0-1-1 0 0,0 1 0 0 0,1 0 1 0 0,11-10-1 0 0,-17 18 31 0 0,-1-1 0 0 0,1 1 0 0 0,-1 0 0 0 0,1-1 0 0 0,-1 1-1 0 0,1-1 1 0 0,0 1 0 0 0,-1 0 0 0 0,1 0 0 0 0,-1-1 0 0 0,1 1 0 0 0,0 0 0 0 0,-1 0-1 0 0,1 0 1 0 0,0-1 0 0 0,-1 1 0 0 0,1 0 0 0 0,0 0 0 0 0,-1 0 0 0 0,1 0 0 0 0,0 0-1 0 0,-1 0 1 0 0,1 1 0 0 0,0-1 0 0 0,-1 0 0 0 0,1 0 0 0 0,1 1 0 0 0,-1 0 3 0 0,0 0 0 0 0,0 0 1 0 0,0-1-1 0 0,-1 1 1 0 0,1 1-1 0 0,0-1 0 0 0,0 0 1 0 0,-1 0-1 0 0,1 0 0 0 0,-1 0 1 0 0,1 0-1 0 0,-1 1 0 0 0,1 1 1 0 0,1 4 34 0 0,-1 0 0 0 0,0 1 0 0 0,0 13 0 0 0,-2 22 267 0 0,-3-1 0 0 0,-1 1 1 0 0,-18 65-1 0 0,-46 119 302 0 0,31-131-415 0 0,32-84-170 0 0,0 1 1 0 0,-1-1-1 0 0,-1-1 1 0 0,0 0-1 0 0,-12 14 1 0 0,17-23-53 0 0,1 1 1 0 0,-1-1 0 0 0,0 1-1 0 0,1-1 1 0 0,-1 0-1 0 0,0-1 1 0 0,0 1 0 0 0,0 0-1 0 0,-1-1 1 0 0,1 1 0 0 0,0-1-1 0 0,-1 0 1 0 0,1 0-1 0 0,0-1 1 0 0,-1 1 0 0 0,1-1-1 0 0,-1 1 1 0 0,1-1 0 0 0,-1 0-1 0 0,1 0 1 0 0,-1-1 0 0 0,-4 0-1 0 0,3 0-36 0 0,0-1 0 0 0,0 0-1 0 0,0 0 1 0 0,0 0 0 0 0,0-1-1 0 0,0 0 1 0 0,1 0 0 0 0,-1 0-1 0 0,1 0 1 0 0,0-1 0 0 0,0 1-1 0 0,0-1 1 0 0,-6-8 0 0 0,4 4-174 0 0,1 0 1 0 0,0 0-1 0 0,1-1 1 0 0,-1 0-1 0 0,2 0 0 0 0,-4-10 1 0 0,-5-23-990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0.8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 0 6473 0 0,'-11'7'1729'0'0,"10"-6"-1570"0"0,0-1 0 0 0,0 1 0 0 0,1-1 0 0 0,-1 1 0 0 0,0-1 0 0 0,0 1 0 0 0,0 0-1 0 0,0-1 1 0 0,0 1 0 0 0,1 0 0 0 0,-2 1 0 0 0,2-1-153 0 0,0-1-1 0 0,0 1 1 0 0,0-1 0 0 0,0 1-1 0 0,0 0 1 0 0,0-1 0 0 0,0 1-1 0 0,0 0 1 0 0,0-1 0 0 0,0 1 0 0 0,1-1-1 0 0,-1 1 1 0 0,0 0 0 0 0,0-1-1 0 0,0 1 1 0 0,1-1 0 0 0,-1 1-1 0 0,0-1 1 0 0,1 1 0 0 0,-1-1-1 0 0,1 1 1 0 0,-1-1 0 0 0,1 1-1 0 0,-1-1 1 0 0,1 0 0 0 0,0 1-1 0 0,8 8-1221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1.0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99 0 4985 0 0,'-4'6'-53'0'0,"2"-1"418"0"0,0-1 1 0 0,0 0-1 0 0,0 1 0 0 0,-1-1 1 0 0,1 0-1 0 0,-1 0 0 0 0,0-1 0 0 0,-1 1 1 0 0,1-1-1 0 0,-1 1 0 0 0,1-1 1 0 0,-1 0-1 0 0,0 0 0 0 0,-9 4 1 0 0,7-4-26 0 0,3-2-99 0 0,-1 1 1 0 0,0-1-1 0 0,1 0 1 0 0,-1 1 0 0 0,0-2-1 0 0,-5 2 1 0 0,9-2-241 0 0,0 0 0 0 0,0 0 1 0 0,-1 0-1 0 0,1 0 0 0 0,0 0 0 0 0,0 0 1 0 0,0 0-1 0 0,0 0 0 0 0,0 0 1 0 0,0 0-1 0 0,0 0 0 0 0,0 0 1 0 0,0 0-1 0 0,-1 0 0 0 0,1 0 0 0 0,0 0 1 0 0,0 0-1 0 0,0 0 0 0 0,0 0 1 0 0,0 0-1 0 0,0-1 0 0 0,0 1 0 0 0,0 0 1 0 0,0 0-1 0 0,0 0 0 0 0,-1 0 1 0 0,1 0-1 0 0,0 0 0 0 0,0 0 1 0 0,0 0-1 0 0,0 0 0 0 0,0 0 0 0 0,0 0 1 0 0,0 0-1 0 0,0-1 0 0 0,0 1 1 0 0,0 0-1 0 0,0 0 0 0 0,0 0 1 0 0,0 0-1 0 0,0 0 0 0 0,0 0 0 0 0,0 0 1 0 0,0 0-1 0 0,0-1 0 0 0,0 1 1 0 0,0 0-1 0 0,0 0 0 0 0,0 0 1 0 0,4-7-475 0 0,7-4-982 0 0,1 1 342 0 0,2-5 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3.1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 0 856 0 0,'-1'0'48'0'0,"1"0"-1"0"0,0 0 0 0 0,-1 1 1 0 0,1-1-1 0 0,-1 0 0 0 0,1 0 1 0 0,0 0-1 0 0,-1 0 0 0 0,1 0 1 0 0,0 1-1 0 0,-1-1 0 0 0,1 0 1 0 0,-1 0-1 0 0,1 0 1 0 0,0 1-1 0 0,0-1 0 0 0,-1 0 1 0 0,1 1-1 0 0,0-1 0 0 0,0 0 1 0 0,-1 1-1 0 0,1-1 0 0 0,0 0 1 0 0,0 1-1 0 0,0-1 0 0 0,-1 0 1 0 0,1 1-1 0 0,0-1 1 0 0,0 1-1 0 0,0-1 0 0 0,0 0 1 0 0,0 1-1 0 0,0-1 0 0 0,0 1 1 0 0,0-1-1 0 0,0 0 0 0 0,0 1 1 0 0,0-1-1 0 0,0 1 1 0 0,0 0-1 0 0,5 20 723 0 0,-4-17-537 0 0,30 118 2051 0 0,28 222 1 0 0,-53-279-1887 0 0,41 329 713 0 0,-46-387-1168 0 0,0 0 0 0 0,1 1-1 0 0,0-1 1 0 0,1 0 0 0 0,4 9-1 0 0,-7-16 37 0 0,0 0 0 0 0,0 0 0 0 0,0-1 0 0 0,0 1 0 0 0,0 0 0 0 0,0 0 0 0 0,0 0 0 0 0,0 0 0 0 0,0-1 0 0 0,0 1 0 0 0,1 0-1 0 0,-1 0 1 0 0,0 0 0 0 0,0 0 0 0 0,0-1 0 0 0,0 1 0 0 0,0 0 0 0 0,0 0 0 0 0,0 0 0 0 0,1 0 0 0 0,-1 0 0 0 0,0-1 0 0 0,0 1 0 0 0,0 0-1 0 0,0 0 1 0 0,0 0 0 0 0,1 0 0 0 0,-1 0 0 0 0,0 0 0 0 0,0 0 0 0 0,0 0 0 0 0,1 0 0 0 0,-1 0 0 0 0,0 0 0 0 0,0 0 0 0 0,0 0 0 0 0,0 0-1 0 0,1 0 1 0 0,-1 0 0 0 0,0 0 0 0 0,0 0 0 0 0,0 0 0 0 0,1 0 0 0 0,-1 0 0 0 0,0 0 0 0 0,0 0 0 0 0,0 0 0 0 0,0 0 0 0 0,1 0-1 0 0,-1 0 1 0 0,0 0 0 0 0,0 1 0 0 0,0-1 0 0 0,0 0 0 0 0,0 0 0 0 0,1 0 0 0 0,-1 0 0 0 0,0 0 0 0 0,0 1 0 0 0,0-1 0 0 0,0 0 0 0 0,0 0-1 0 0,0 0 1 0 0,0 1 0 0 0,3-16-757 0 0,-3 15 774 0 0,2-36-1676 0 0,-2 0 1 0 0,-5-50-1 0 0,0 35 731 0 0,2 4 650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3.3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24 2120 0 0,'-2'2'38'0'0,"1"1"0"0"0,-1-1-1 0 0,1 1 1 0 0,0 0 0 0 0,0 0-1 0 0,0 0 1 0 0,-1 3-1 0 0,2-5 49 0 0,0 1 0 0 0,0-1-1 0 0,1 1 1 0 0,-1-1-1 0 0,0 1 1 0 0,0-1 0 0 0,1 0-1 0 0,-1 1 1 0 0,1-1-1 0 0,-1 1 1 0 0,1-1 0 0 0,-1 0-1 0 0,1 0 1 0 0,0 1-1 0 0,0-1 1 0 0,0 0 0 0 0,1 2-1 0 0,1 1 154 0 0,1-1 0 0 0,-1 1 0 0 0,1-1-1 0 0,0 0 1 0 0,0 0 0 0 0,0 0 0 0 0,0 0 0 0 0,1-1 0 0 0,-1 1-1 0 0,1-1 1 0 0,0 0 0 0 0,6 1 0 0 0,-3-1 5 0 0,0-1 0 0 0,-1 0 0 0 0,1 0 0 0 0,0-1 1 0 0,0 0-1 0 0,0 0 0 0 0,9-2 0 0 0,8-3 148 0 0,-1-1 0 0 0,0-2 1 0 0,45-19-1 0 0,-18 1-216 0 0,-34 18-293 0 0,-1 0 0 0 0,1 0 0 0 0,0 2 0 0 0,26-7 0 0 0,-32 13-1625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3.5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 15 1800 0 0,'-3'5'-167'0'0,"1"-2"331"0"0,1 0 1 0 0,-1 0-1 0 0,1 1 0 0 0,-1-1 0 0 0,0 6 1 0 0,2-9-82 0 0,0 1 1 0 0,0-1-1 0 0,0 1 1 0 0,0 0-1 0 0,0-1 1 0 0,0 1 0 0 0,0-1-1 0 0,0 1 1 0 0,0-1-1 0 0,0 1 1 0 0,0 0-1 0 0,0-1 1 0 0,1 1 0 0 0,-1-1-1 0 0,0 1 1 0 0,0-1-1 0 0,1 1 1 0 0,-1-1-1 0 0,0 1 1 0 0,1-1 0 0 0,-1 1-1 0 0,0-1 1 0 0,1 0-1 0 0,-1 1 1 0 0,1-1-1 0 0,-1 0 1 0 0,1 1-1 0 0,-1-1 1 0 0,1 0 0 0 0,-1 1-1 0 0,1-1 1 0 0,-1 0-1 0 0,1 0 1 0 0,-1 0-1 0 0,1 1 1 0 0,-1-1 0 0 0,1 0-1 0 0,0 0 1 0 0,-1 0-1 0 0,1 0 1 0 0,-1 0-1 0 0,2 0 1 0 0,4 0 313 0 0,0 0 0 0 0,1 0 0 0 0,-1-1 0 0 0,0 0 0 0 0,1 0 0 0 0,10-4 0 0 0,37-16 394 0 0,-37 14-706 0 0,25-9-1 0 0,-31 13-448 0 0,1 1 0 0 0,-1 0 0 0 0,1 1-1 0 0,-1 0 1 0 0,19 1 0 0 0,-11 3-2545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3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10 2296 0 0,'-3'8'106'0'0,"0"0"0"0"0,0 0-1 0 0,-2 15 1 0 0,5-20 24 0 0,-1 1 0 0 0,1 0 1 0 0,1 0-1 0 0,-1 0 1 0 0,0-1-1 0 0,1 1 1 0 0,0 0-1 0 0,0-1 0 0 0,0 1 1 0 0,0 0-1 0 0,2 3 1 0 0,-1-4 72 0 0,0 1 0 0 0,0-1 1 0 0,0 1-1 0 0,0-1 0 0 0,0 0 1 0 0,1 0-1 0 0,0 0 0 0 0,-1 0 1 0 0,1 0-1 0 0,0-1 0 0 0,0 1 1 0 0,1-1-1 0 0,-1 0 0 0 0,6 3 1 0 0,-3-2-23 0 0,0-1 0 0 0,-1-1 0 0 0,1 1 0 0 0,0-1 0 0 0,0 0 1 0 0,0 0-1 0 0,0-1 0 0 0,11 0 0 0 0,2-2-74 0 0,0 0 0 0 0,0-2 0 0 0,-1 0 0 0 0,0-1 0 0 0,21-9 0 0 0,63-29-1492 0 0,26-10-2710 0 0,-122 51 4092 0 0,-1-1 0 0 0,1 1 0 0 0,0-1 0 0 0,-1-1 0 0 0,7-4 0 0 0,3-5 56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4.4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0 2120 0 0,'-1'2'31'0'0,"0"-1"0"0"0,0 0 0 0 0,0 0 0 0 0,0 1-1 0 0,0-1 1 0 0,0 0 0 0 0,0 1 0 0 0,1-1 0 0 0,-1 1-1 0 0,1-1 1 0 0,-1 1 0 0 0,1 0 0 0 0,0-1 0 0 0,-1 1-1 0 0,1-1 1 0 0,0 1 0 0 0,0-1 0 0 0,0 1 0 0 0,0 2-1 0 0,2 3 258 0 0,-1-1-1 0 0,1 0 0 0 0,4 11 1 0 0,0 1 3 0 0,12 41 655 0 0,-1 5 184 0 0,4-2-1 0 0,30 66 0 0 0,-48-123-1105 0 0,0 0 1 0 0,0 0-1 0 0,0 0 0 0 0,0-1 1 0 0,1 1-1 0 0,5 5 0 0 0,-8-9-13 0 0,0 0 0 0 0,0 0 0 0 0,0 0 0 0 0,0-1 0 0 0,0 1-1 0 0,0 0 1 0 0,1 0 0 0 0,-1-1 0 0 0,0 1 0 0 0,0-1 0 0 0,1 1 0 0 0,-1-1 0 0 0,0 0 0 0 0,0 0-1 0 0,1 1 1 0 0,-1-1 0 0 0,0 0 0 0 0,1 0 0 0 0,-1 0 0 0 0,0 0 0 0 0,1 0 0 0 0,-1-1 0 0 0,0 1-1 0 0,0 0 1 0 0,1-1 0 0 0,-1 1 0 0 0,0 0 0 0 0,0-1 0 0 0,0 0 0 0 0,1 1 0 0 0,-1-1-1 0 0,0 0 1 0 0,2-1 0 0 0,2-3-2 0 0,-1 1 0 0 0,0-1 0 0 0,1-1 0 0 0,-1 1-1 0 0,-1 0 1 0 0,1-1 0 0 0,-1 0 0 0 0,0 0 0 0 0,4-12 0 0 0,1-6 6 0 0,5-29 0 0 0,5-45 198 0 0,-10 48 7 0 0,15-51-1 0 0,-22 98-212 0 0,0 0 1 0 0,1-1-1 0 0,-1 1 0 0 0,0 0 1 0 0,1 0-1 0 0,0 0 0 0 0,0 0 1 0 0,2-3-1 0 0,-3 5-32 0 0,-1 1-1 0 0,1-1 1 0 0,0 1-1 0 0,-1-1 1 0 0,1 1 0 0 0,0-1-1 0 0,0 1 1 0 0,-1 0 0 0 0,1-1-1 0 0,0 1 1 0 0,0 0 0 0 0,0-1-1 0 0,-1 1 1 0 0,1 0 0 0 0,0 0-1 0 0,0 0 1 0 0,0 0 0 0 0,0 0-1 0 0,0 0 1 0 0,-1 0 0 0 0,1 0-1 0 0,0 0 1 0 0,0 1-1 0 0,0-1 1 0 0,0 0 0 0 0,-1 0-1 0 0,1 1 1 0 0,0-1 0 0 0,0 0-1 0 0,-1 1 1 0 0,1-1 0 0 0,0 1-1 0 0,0-1 1 0 0,-1 1 0 0 0,1-1-1 0 0,-1 1 1 0 0,1 0 0 0 0,0 0-1 0 0,9 9-539 0 0,1-1 0 0 0,-1-1 0 0 0,2 0 0 0 0,-1-1 0 0 0,21 11 0 0 0,-26-16 352 0 0,0 0 1 0 0,0 0-1 0 0,1 0 1 0 0,-1-1-1 0 0,0 1 1 0 0,1-2-1 0 0,-1 1 0 0 0,1-1 1 0 0,-1 0-1 0 0,1 0 1 0 0,-1-1-1 0 0,1 0 1 0 0,-1 0-1 0 0,7-2 0 0 0,-12 3 212 0 0,0 0 0 0 0,0 0-1 0 0,0 0 1 0 0,0-1 0 0 0,-1 1-1 0 0,1 0 1 0 0,0 0 0 0 0,0-1-1 0 0,0 1 1 0 0,-1-1 0 0 0,1 1-1 0 0,0 0 1 0 0,-1-1 0 0 0,1 1-1 0 0,0-1 1 0 0,-1 0 0 0 0,1 1-1 0 0,0-1 1 0 0,-1 1 0 0 0,1-1-1 0 0,-1 0 1 0 0,1 0 0 0 0,-1 1-1 0 0,0-1 1 0 0,1 0 0 0 0,-1 0-1 0 0,0 1 1 0 0,1-1 0 0 0,-1 0-1 0 0,0 0 1 0 0,0 0 0 0 0,0 1-1 0 0,0-1 1 0 0,0 0-1 0 0,0-1 1 0 0,0 1 3 0 0,-1-1-1 0 0,0 1 0 0 0,1-1 1 0 0,-1 1-1 0 0,0 0 0 0 0,0 0 1 0 0,0-1-1 0 0,0 1 0 0 0,0 0 1 0 0,0 0-1 0 0,0 0 0 0 0,0 0 1 0 0,0 0-1 0 0,-1 0 0 0 0,1 0 1 0 0,0 0-1 0 0,-1 1 0 0 0,-2-2 1 0 0,0 0 179 0 0,0 0 0 0 0,-1 0 0 0 0,1 1 0 0 0,-1-1 0 0 0,0 1 0 0 0,1 0 0 0 0,-1 1 0 0 0,0-1 0 0 0,0 1 0 0 0,0 0 0 0 0,1 0 0 0 0,-1 0 0 0 0,0 0-1 0 0,0 1 1 0 0,1 0 0 0 0,-1 0 0 0 0,0 1 0 0 0,1-1 0 0 0,-1 1 0 0 0,1 0 0 0 0,-1 0 0 0 0,1 0 0 0 0,0 1 0 0 0,0-1 0 0 0,0 1 0 0 0,0 0 0 0 0,1 0 0 0 0,-1 1 0 0 0,1-1 0 0 0,0 1 0 0 0,0-1 0 0 0,0 1 0 0 0,0 0 0 0 0,1 0 0 0 0,-1 1 0 0 0,-2 7 0 0 0,0 0 148 0 0,0 0 0 0 0,2 0 1 0 0,-1 0-1 0 0,1 1 0 0 0,1 0 1 0 0,0-1-1 0 0,1 19 0 0 0,0-24-304 0 0,2 0 0 0 0,-1 0 0 0 0,1-1 0 0 0,0 1 0 0 0,0 0 0 0 0,1 0 0 0 0,-1-1-1 0 0,2 1 1 0 0,-1-1 0 0 0,1 1 0 0 0,0-1 0 0 0,0 0 0 0 0,1 0 0 0 0,0 0 0 0 0,5 6 0 0 0,-7-10-43 0 0,-1 0 1 0 0,1-1-1 0 0,0 1 1 0 0,-1-1-1 0 0,1 1 0 0 0,0-1 1 0 0,0 0-1 0 0,0 0 1 0 0,0 0-1 0 0,0 0 1 0 0,0 0-1 0 0,0 0 1 0 0,1 0-1 0 0,-1-1 1 0 0,0 1-1 0 0,0-1 1 0 0,1 0-1 0 0,-1 0 1 0 0,0 0-1 0 0,1 0 1 0 0,-1 0-1 0 0,0 0 1 0 0,0 0-1 0 0,1-1 1 0 0,-1 1-1 0 0,0-1 1 0 0,0 0-1 0 0,1 1 1 0 0,-1-1-1 0 0,0 0 1 0 0,0 0-1 0 0,0-1 1 0 0,0 1-1 0 0,2-2 1 0 0,2-2-51 0 0,0 0 0 0 0,0 0 0 0 0,-1-1 0 0 0,0 0 0 0 0,0 0 0 0 0,0 0 0 0 0,-1-1 0 0 0,0 1 0 0 0,4-8 0 0 0,-1-2-77 0 0,-1-1-1 0 0,0 0 0 0 0,6-29 0 0 0,3-52-67 0 0,-15 94 213 0 0,1 0 10 0 0,-1 2 9 0 0,0 0 0 0 0,0 0-1 0 0,0 0 1 0 0,1 0-1 0 0,-1 0 1 0 0,0 0 0 0 0,1 0-1 0 0,0 0 1 0 0,-1 0-1 0 0,1 1 1 0 0,0-1 0 0 0,0 0-1 0 0,0 0 1 0 0,2-1 0 0 0,-3 3-14 0 0,0 0 0 0 0,0 0 0 0 0,1-1 0 0 0,-1 1 0 0 0,0 0 0 0 0,0 0 0 0 0,0 0 0 0 0,1 0 0 0 0,-1 0 0 0 0,0 0 0 0 0,0 0 0 0 0,0 0 1 0 0,1 0-1 0 0,-1 0 0 0 0,0 0 0 0 0,0 0 0 0 0,0 0 0 0 0,0 0 0 0 0,1 0 0 0 0,-1 0 0 0 0,0 0 0 0 0,0 1 0 0 0,0-1 0 0 0,1 0 1 0 0,-1 0-1 0 0,0 0 0 0 0,0 0 0 0 0,0 0 0 0 0,0 0 0 0 0,1 0 0 0 0,-1 1 0 0 0,0-1 0 0 0,0 0 0 0 0,0 0 0 0 0,0 0 0 0 0,0 0 1 0 0,0 1-1 0 0,0-1 0 0 0,1 0 0 0 0,-1 0 0 0 0,0 0 0 0 0,0 1 0 0 0,3 9 104 0 0,-2-8-86 0 0,21 101 564 0 0,-17-72-505 0 0,1 0 0 0 0,13 36-1 0 0,-18-64-113 0 0,0-1 0 0 0,0 1-1 0 0,0 0 1 0 0,1-1 0 0 0,-1 1-1 0 0,1-1 1 0 0,0 1 0 0 0,0-1-1 0 0,0 0 1 0 0,0 0 0 0 0,0 0-1 0 0,3 3 1 0 0,-4-5-24 0 0,0 1-1 0 0,0-1 1 0 0,0 1 0 0 0,1-1-1 0 0,-1 1 1 0 0,0-1 0 0 0,0 0-1 0 0,0 0 1 0 0,0 1 0 0 0,0-1-1 0 0,1 0 1 0 0,-1 0 0 0 0,0 0-1 0 0,0 0 1 0 0,0-1 0 0 0,1 1 0 0 0,-1 0-1 0 0,0 0 1 0 0,0-1 0 0 0,0 1-1 0 0,0-1 1 0 0,0 1 0 0 0,0-1-1 0 0,0 1 1 0 0,0-1 0 0 0,0 1-1 0 0,0-1 1 0 0,0 0 0 0 0,0 0-1 0 0,0 0 1 0 0,0 1 0 0 0,1-3-1 0 0,7-10-1080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1.7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96 37 40 0 0,'0'-3'39'0'0,"1"0"1"0"0,-1 0-1 0 0,0 0 1 0 0,0 0-1 0 0,0 0 0 0 0,-1 0 1 0 0,0-4-1 0 0,1 6-18 0 0,0 1-1 0 0,0 0 0 0 0,0-1 1 0 0,0 1-1 0 0,-1-1 1 0 0,1 1-1 0 0,0-1 0 0 0,0 1 1 0 0,-1 0-1 0 0,1-1 1 0 0,0 1-1 0 0,-1 0 0 0 0,1-1 1 0 0,0 1-1 0 0,-1 0 1 0 0,1-1-1 0 0,0 1 0 0 0,-1 0 1 0 0,1 0-1 0 0,-1-1 1 0 0,0 1-1 0 0,0 0 6 0 0,0 0 1 0 0,1 0-1 0 0,-1 0 0 0 0,0 0 0 0 0,0 0 1 0 0,0 0-1 0 0,0 0 0 0 0,0 1 1 0 0,1-1-1 0 0,-1 0 0 0 0,0 0 0 0 0,0 1 1 0 0,0-1-1 0 0,1 1 0 0 0,-1-1 1 0 0,-1 1-1 0 0,-3 3 187 0 0,0 0 0 0 0,0 1 1 0 0,1-1-1 0 0,-1 1 0 0 0,1 0 0 0 0,0 0 0 0 0,0 1 0 0 0,-4 7 1 0 0,3-3 212 0 0,0 0 0 0 0,0 0 0 0 0,1 0 0 0 0,-3 13 0 0 0,6-21-352 0 0,1 1-1 0 0,-1 0 1 0 0,1 0 0 0 0,-1 0-1 0 0,1-1 1 0 0,0 1 0 0 0,0 0-1 0 0,1 0 1 0 0,-1 0 0 0 0,0 0 0 0 0,1-1-1 0 0,0 1 1 0 0,-1 0 0 0 0,3 4-1 0 0,-2-6-79 0 0,0 0 1 0 0,0 0-1 0 0,-1 0 0 0 0,1 0 0 0 0,0 0 0 0 0,0 0 0 0 0,0 0 0 0 0,0-1 0 0 0,0 1 0 0 0,1 0 0 0 0,-1-1 0 0 0,0 1 0 0 0,0-1 0 0 0,0 1 0 0 0,0-1 0 0 0,1 1 0 0 0,-1-1 0 0 0,0 0 0 0 0,1 0 0 0 0,-1 0 0 0 0,0 1 0 0 0,0-1 0 0 0,1 0 0 0 0,-1-1 0 0 0,0 1 0 0 0,1 0 0 0 0,-1 0 0 0 0,0-1 0 0 0,0 1 1 0 0,1 0-1 0 0,-1-1 0 0 0,0 1 0 0 0,2-2 0 0 0,1 0-99 0 0,-1 0 1 0 0,1 0-1 0 0,-1-1 1 0 0,1 1 0 0 0,-1-1-1 0 0,0 0 1 0 0,0 0-1 0 0,0 0 1 0 0,0 0 0 0 0,2-4-1 0 0,23-39-590 0 0,-24 39 581 0 0,7-16-40 0 0,-8 16 151 0 0,1 0-1 0 0,-1 0 1 0 0,1 0 0 0 0,5-7-1 0 0,-9 14 22 0 0,1 0-1 0 0,-1 0 0 0 0,0-1 0 0 0,0 1 1 0 0,0 0-1 0 0,0 0 0 0 0,1 0 1 0 0,-1-1-1 0 0,0 1 0 0 0,0 0 1 0 0,0 0-1 0 0,1 0 0 0 0,-1 0 0 0 0,0-1 1 0 0,0 1-1 0 0,1 0 0 0 0,-1 0 1 0 0,0 0-1 0 0,0 0 0 0 0,1 0 1 0 0,-1 0-1 0 0,0 0 0 0 0,1 0 0 0 0,-1 0 1 0 0,0-1-1 0 0,0 1 0 0 0,1 0 1 0 0,-1 1-1 0 0,0-1 0 0 0,0 0 1 0 0,1 0-1 0 0,-1 0 0 0 0,1 0 1 0 0,3 9 633 0 0,-2 16 218 0 0,-2-24-851 0 0,-2 26 570 0 0,1-19-501 0 0,1 0 1 0 0,0 0-1 0 0,0 0 1 0 0,0 0 0 0 0,1-1-1 0 0,0 1 1 0 0,3 10 0 0 0,-4-17-146 0 0,1 0 1 0 0,-1 0 0 0 0,0-1-1 0 0,0 1 1 0 0,1 0 0 0 0,-1 0-1 0 0,1-1 1 0 0,-1 1 0 0 0,0 0-1 0 0,1-1 1 0 0,-1 1 0 0 0,1 0 0 0 0,0-1-1 0 0,-1 1 1 0 0,1-1 0 0 0,0 1-1 0 0,-1-1 1 0 0,1 1 0 0 0,0-1-1 0 0,-1 1 1 0 0,1-1 0 0 0,0 0-1 0 0,0 1 1 0 0,-1-1 0 0 0,1 0 0 0 0,0 1-1 0 0,0-1 1 0 0,0 0 0 0 0,0 0-1 0 0,-1 0 1 0 0,1 0 0 0 0,0 0-1 0 0,0 0 1 0 0,0 0 0 0 0,0 0-1 0 0,-1 0 1 0 0,2-1 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4.8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177 631 1400 0 0,'-27'-24'1942'0'0,"24"21"-1649"0"0,-1 1 1 0 0,0 0-1 0 0,0 1 1 0 0,-1-1-1 0 0,1 1 1 0 0,0 0-1 0 0,0 0 1 0 0,-1 0-1 0 0,1 0 0 0 0,-1 1 1 0 0,1 0-1 0 0,-1 0 1 0 0,1 0-1 0 0,0 0 1 0 0,-1 1-1 0 0,1 0 0 0 0,-9 2 1 0 0,9-1-203 0 0,1-1 1 0 0,-1 1-1 0 0,1 0 0 0 0,-1 0 1 0 0,1 0-1 0 0,0 1 1 0 0,-1-1-1 0 0,1 1 1 0 0,0 0-1 0 0,1-1 0 0 0,-1 1 1 0 0,0 1-1 0 0,1-1 1 0 0,0 0-1 0 0,0 1 1 0 0,0-1-1 0 0,0 1 0 0 0,0 0 1 0 0,1-1-1 0 0,-2 6 1 0 0,1 1-57 0 0,0-1 1 0 0,1 1 0 0 0,0 0 0 0 0,1 0-1 0 0,0-1 1 0 0,0 1 0 0 0,1 0 0 0 0,0 0 0 0 0,1-1-1 0 0,0 1 1 0 0,4 10 0 0 0,-4-14-45 0 0,0-1 0 0 0,0 0 0 0 0,1 0 0 0 0,-1 0 0 0 0,1 0 0 0 0,0-1 1 0 0,1 1-1 0 0,-1-1 0 0 0,7 6 0 0 0,-7-8-22 0 0,-1 1 1 0 0,2-1-1 0 0,-1 0 0 0 0,0 0 1 0 0,0-1-1 0 0,1 1 1 0 0,-1 0-1 0 0,1-1 0 0 0,-1 0 1 0 0,1 0-1 0 0,-1 0 1 0 0,1 0-1 0 0,0-1 0 0 0,-1 0 1 0 0,5 1-1 0 0,-4-1-40 0 0,0-1 0 0 0,0 1 0 0 0,0-1 0 0 0,0 1 0 0 0,0-1 0 0 0,0-1 0 0 0,0 1 0 0 0,-1 0 0 0 0,1-1 0 0 0,-1 0 0 0 0,1 0 0 0 0,5-4 0 0 0,-4 2-49 0 0,1-1 1 0 0,-1 1-1 0 0,-1-1 0 0 0,1-1 1 0 0,-1 1-1 0 0,7-11 0 0 0,-3 1-49 0 0,0 0 0 0 0,-1-1-1 0 0,-1 0 1 0 0,-1 0 0 0 0,5-21 0 0 0,-1-11 101 0 0,-2 1 0 0 0,1-96 0 0 0,-18-97 1070 0 0,9 222-879 0 0,-1-27 237 0 0,2 22-90 0 0,-2 1 1 0 0,0 0-1 0 0,-1 0 0 0 0,-6-24 0 0 0,9 46-263 0 0,-1 0 0 0 0,1-1 1 0 0,0 1-1 0 0,0 0 0 0 0,0-1 0 0 0,0 1 0 0 0,0-1 0 0 0,0 1 0 0 0,0 0 0 0 0,0-1 0 0 0,-1 1 1 0 0,1 0-1 0 0,0-1 0 0 0,0 1 0 0 0,-1 0 0 0 0,1-1 0 0 0,0 1 0 0 0,0 0 0 0 0,-1-1 1 0 0,1 1-1 0 0,0 0 0 0 0,-1 0 0 0 0,1-1 0 0 0,0 1 0 0 0,-1 0 0 0 0,1 0 0 0 0,0 0 1 0 0,-1 0-1 0 0,0-1 0 0 0,1 2 8 0 0,-1-1 1 0 0,1 0 0 0 0,-1 1 0 0 0,1-1-1 0 0,-1 0 1 0 0,1 1 0 0 0,-1-1 0 0 0,1 1-1 0 0,-1-1 1 0 0,1 1 0 0 0,0-1-1 0 0,-1 1 1 0 0,1-1 0 0 0,0 1 0 0 0,-1-1-1 0 0,1 2 1 0 0,-10 26 529 0 0,7 2-234 0 0,1 0 0 0 0,1 1 1 0 0,6 54-1 0 0,-2-45-132 0 0,19 186 124 0 0,-15-185-459 0 0,1-1 0 0 0,2 0 0 0 0,24 59 0 0 0,-30-91 74 0 0,0 1 1 0 0,0-1 0 0 0,1 0-1 0 0,9 12 1 0 0,-13-18-105 0 0,1 0 0 0 0,-1-1 0 0 0,1 1 0 0 0,0 0 0 0 0,-1 0 0 0 0,1-1 0 0 0,0 1 0 0 0,0-1 0 0 0,0 0 0 0 0,0 0 0 0 0,1 1 0 0 0,-1-1 0 0 0,0-1 1 0 0,0 1-1 0 0,1 0 0 0 0,-1 0 0 0 0,0-1 0 0 0,1 0 0 0 0,-1 1 0 0 0,0-1 0 0 0,1 0 0 0 0,4 0 0 0 0,10-5-3140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4.9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 1 1696 0 0,'-3'4'96'0'0,"1"0"-1"0"0,0 0 1 0 0,-1 0-1 0 0,2 0 0 0 0,-1 0 1 0 0,0 1-1 0 0,1-1 1 0 0,0 1-1 0 0,0-1 1 0 0,-1 8-1 0 0,0 4 579 0 0,-11 87 2792 0 0,13-91-3267 0 0,-1 0-1 0 0,2 0 1 0 0,0 1 0 0 0,0-1-1 0 0,1 0 1 0 0,5 16-1 0 0,-1-16-868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5.1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73 112 1400 0 0,'-11'-24'-28'0'0,"7"14"476"0"0,-1 0-1 0 0,0 1 0 0 0,0-1 0 0 0,-1 1 1 0 0,0 0-1 0 0,-1 0 0 0 0,-8-8 0 0 0,8 12-56 0 0,6 7-537 0 0,9 11-393 0 0,3-5 447 0 0,2-1 81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5.6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1 600 0 0,'-2'4'167'0'0,"1"-1"0"0"0,0 1 1 0 0,0 0-1 0 0,0 0 0 0 0,0-1 0 0 0,1 1 0 0 0,0 0 0 0 0,0 0 1 0 0,0 0-1 0 0,0 0 0 0 0,1 5 0 0 0,2 6 558 0 0,6 23 0 0 0,-3-15-68 0 0,3 16 122 0 0,9 37 136 0 0,-18-75-916 0 0,0 0 0 0 0,0 0 1 0 0,1 1-1 0 0,-1-1 1 0 0,0 0-1 0 0,1 0 0 0 0,0 0 1 0 0,-1 0-1 0 0,1 0 1 0 0,-1 0-1 0 0,1 0 0 0 0,0 0 1 0 0,0 0-1 0 0,0 0 1 0 0,0 0-1 0 0,0 0 0 0 0,0 0 1 0 0,0-1-1 0 0,0 1 1 0 0,0 0-1 0 0,1 0 0 0 0,-1-1-8 0 0,0 0-1 0 0,0 0 1 0 0,-1-1-1 0 0,1 1 1 0 0,0 0-1 0 0,0 0 0 0 0,0 0 1 0 0,0-1-1 0 0,0 1 1 0 0,-1 0-1 0 0,1-1 1 0 0,0 1-1 0 0,0-1 0 0 0,-1 1 1 0 0,1-1-1 0 0,0 0 1 0 0,-1 1-1 0 0,1-1 1 0 0,0 1-1 0 0,-1-1 1 0 0,1 0-1 0 0,-1 0 0 0 0,1 1 1 0 0,-1-1-1 0 0,0 0 1 0 0,1 0-1 0 0,-1 0 1 0 0,1-1-1 0 0,10-22-645 0 0,-6 13 367 0 0,1-1 0 0 0,0 1-1 0 0,0 0 1 0 0,12-14-1 0 0,-15 22 261 0 0,-1 0 0 0 0,1 0 0 0 0,0 1 0 0 0,-1 0 0 0 0,1-1 0 0 0,0 1 0 0 0,1 0 0 0 0,-1 1 0 0 0,0-1 0 0 0,1 0 0 0 0,-1 1 0 0 0,1 0-1 0 0,-1 0 1 0 0,1 0 0 0 0,-1 0 0 0 0,1 1 0 0 0,0-1 0 0 0,-1 1 0 0 0,8 0 0 0 0,-6 1-14 0 0,0 0 0 0 0,0 0 0 0 0,0 0 0 0 0,0 1-1 0 0,0 0 1 0 0,-1 0 0 0 0,1 0 0 0 0,-1 0 0 0 0,0 1 0 0 0,1-1 0 0 0,-1 1-1 0 0,0 0 1 0 0,-1 1 0 0 0,7 6 0 0 0,17 12 721 0 0,-27-22-631 0 0,1 1-1 0 0,-1-1 1 0 0,1 1 0 0 0,-1-1 0 0 0,1 0 0 0 0,-1 0 0 0 0,1 1-1 0 0,-1-1 1 0 0,1 0 0 0 0,-1 0 0 0 0,1 1 0 0 0,-1-1 0 0 0,1 0 0 0 0,-1 0-1 0 0,1 0 1 0 0,-1 0 0 0 0,1 0 0 0 0,0 0 0 0 0,-1 0 0 0 0,1 0-1 0 0,-1 0 1 0 0,1 0 0 0 0,-1 0 0 0 0,1 0 0 0 0,0 0 0 0 0,0-1 0 0 0,6-10 1098 0 0,0-1-920 0 0,-7 13-229 0 0,1-1 0 0 0,-1 0 0 0 0,0 0-1 0 0,0 0 1 0 0,1 0 0 0 0,-1 0 0 0 0,0 0-1 0 0,0 1 1 0 0,0-1 0 0 0,1 0 0 0 0,-1 0-1 0 0,0 0 1 0 0,0 1 0 0 0,0-1 0 0 0,0 0-1 0 0,1 0 1 0 0,-1 1 0 0 0,0-1 0 0 0,0 0-1 0 0,0 0 1 0 0,0 1 0 0 0,0-1 0 0 0,0 0-1 0 0,0 0 1 0 0,0 1 0 0 0,0-1 0 0 0,0 0-1 0 0,0 0 1 0 0,0 1 0 0 0,0-1 0 0 0,0 0-1 0 0,0 1 1 0 0,0-1 0 0 0,0 0 0 0 0,0 0-1 0 0,0 1 1 0 0,1 14-31 0 0,-1 4 18 0 0,0 19 125 0 0,5 40 0 0 0,-5-77-88 0 0,0 0 0 0 0,0 0 0 0 0,0 1-1 0 0,0-1 1 0 0,0 0 0 0 0,1 0-1 0 0,-1 0 1 0 0,1 0 0 0 0,-1 0 0 0 0,1 0-1 0 0,-1 0 1 0 0,1 0 0 0 0,-1 0 0 0 0,1 0-1 0 0,1 1 1 0 0,3-3 111 0 0,1-9-212 0 0,-4 3-7 0 0,1 0 0 0 0,0 0-1 0 0,0 0 1 0 0,1 1 0 0 0,5-9-1 0 0,-7 13 64 0 0,0 0-1 0 0,0 0 0 0 0,0 0 1 0 0,0 1-1 0 0,0-1 0 0 0,1 0 1 0 0,-1 1-1 0 0,0-1 0 0 0,1 1 1 0 0,-1 0-1 0 0,1 0 0 0 0,0 0 1 0 0,-1 0-1 0 0,1 0 0 0 0,0 1 1 0 0,0-1-1 0 0,3 1 0 0 0,-4-1 24 0 0,-1 1-1 0 0,1 0 0 0 0,0 0 1 0 0,0 0-1 0 0,0 0 1 0 0,0 0-1 0 0,0 1 0 0 0,0-1 1 0 0,0 0-1 0 0,0 1 1 0 0,-1 0-1 0 0,1-1 0 0 0,0 1 1 0 0,0 0-1 0 0,-1 0 1 0 0,1 0-1 0 0,0 0 0 0 0,-1 0 1 0 0,3 3-1 0 0,-2-2-2 0 0,0 0 0 0 0,-1 0-1 0 0,1 1 1 0 0,-1-1 0 0 0,0 1-1 0 0,0 0 1 0 0,0-1 0 0 0,0 1-1 0 0,0 0 1 0 0,0 0 0 0 0,-1-1-1 0 0,1 7 1 0 0,0 4 7 0 0,0 0 1 0 0,-1 0-1 0 0,-1 0 0 0 0,0 0 0 0 0,0 0 0 0 0,-5 12 0 0 0,5-18 53 0 0,-1 0 0 0 0,0-1-1 0 0,-1 1 1 0 0,0-1-1 0 0,0 1 1 0 0,0-1-1 0 0,-1 0 1 0 0,0 0-1 0 0,0-1 1 0 0,0 1-1 0 0,-1-1 1 0 0,-9 8-1 0 0,11-10-40 0 0,0-1 0 0 0,0 0 0 0 0,-1-1 0 0 0,1 1-1 0 0,-1 0 1 0 0,0-1 0 0 0,1 0 0 0 0,-1 0-1 0 0,0 0 1 0 0,0 0 0 0 0,0-1 0 0 0,0 1 0 0 0,-5-1-1 0 0,-1-1-161 0 0,0 0-1 0 0,0 0 0 0 0,0 0 0 0 0,-9-4 0 0 0,0-1-576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7.9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4 222 2873 0 0,'-1'5'51'0'0,"0"1"-8"0"0,0-1 1 0 0,1 1 0 0 0,0 11-1 0 0,0-16-30 0 0,0 1 0 0 0,0 0 0 0 0,1-1 0 0 0,-1 1 0 0 0,1-1 0 0 0,-1 1 0 0 0,1-1 0 0 0,0 1 0 0 0,0-1 0 0 0,-1 1 0 0 0,1-1 0 0 0,0 1 0 0 0,0-1 0 0 0,0 0 0 0 0,1 0 0 0 0,-1 0 0 0 0,0 1 0 0 0,2 0 0 0 0,1 1 76 0 0,0-1 1 0 0,0 1-1 0 0,1-1 1 0 0,-1 0 0 0 0,1 0-1 0 0,-1 0 1 0 0,1-1-1 0 0,0 1 1 0 0,0-1-1 0 0,-1 0 1 0 0,1-1-1 0 0,0 1 1 0 0,0-1 0 0 0,0 0-1 0 0,0 0 1 0 0,0-1-1 0 0,0 1 1 0 0,0-1-1 0 0,8-2 1 0 0,-5-1 68 0 0,0 1 1 0 0,1-1 0 0 0,-2 0-1 0 0,1-1 1 0 0,0 0-1 0 0,-1 0 1 0 0,0-1-1 0 0,0 1 1 0 0,0-2 0 0 0,6-6-1 0 0,-2 0 79 0 0,0-1 0 0 0,-1 0 0 0 0,0-1-1 0 0,12-24 1 0 0,-18 31-140 0 0,0-1 0 0 0,-1 0 0 0 0,0 1 0 0 0,0-1 0 0 0,-1-1 0 0 0,0 1-1 0 0,-1 0 1 0 0,0 0 0 0 0,-1-1 0 0 0,0-10 0 0 0,0 18-70 0 0,0 0-1 0 0,0 1 1 0 0,0-1 0 0 0,-1 0 0 0 0,1 1-1 0 0,-1-1 1 0 0,1 0 0 0 0,-1 1-1 0 0,0-1 1 0 0,0 0 0 0 0,1 1-1 0 0,-1-1 1 0 0,0 1 0 0 0,0 0 0 0 0,-1-1-1 0 0,1 1 1 0 0,0 0 0 0 0,0 0-1 0 0,-1-1 1 0 0,1 1 0 0 0,0 0 0 0 0,-1 0-1 0 0,1 0 1 0 0,-1 1 0 0 0,0-1-1 0 0,1 0 1 0 0,-1 1 0 0 0,0-1 0 0 0,1 1-1 0 0,-1-1 1 0 0,0 1 0 0 0,1 0-1 0 0,-1 0 1 0 0,-2-1 0 0 0,0 1 18 0 0,0 1 1 0 0,0-1 0 0 0,0 1-1 0 0,0-1 1 0 0,0 1-1 0 0,1 0 1 0 0,-1 0 0 0 0,0 1-1 0 0,1-1 1 0 0,-1 1-1 0 0,1 0 1 0 0,0 0 0 0 0,-1 0-1 0 0,1 0 1 0 0,-4 4-1 0 0,1 1 32 0 0,0 0 0 0 0,1 0 0 0 0,-1 1 0 0 0,1 0-1 0 0,1 0 1 0 0,-1 0 0 0 0,2 0 0 0 0,-1 1 0 0 0,1-1-1 0 0,0 1 1 0 0,-1 10 0 0 0,0 1 55 0 0,1 0 0 0 0,0 0 0 0 0,2 0 0 0 0,1 21 0 0 0,1-25-125 0 0,0-1 0 0 0,1 1 1 0 0,0-1-1 0 0,2 0 0 0 0,0 0 0 0 0,0 0 0 0 0,1 0 0 0 0,1-1 1 0 0,1 1-1 0 0,0-1 0 0 0,1-1 0 0 0,14 21 0 0 0,-20-31-99 0 0,1-1 0 0 0,-1 1 0 0 0,1 0 0 0 0,-1-1 0 0 0,1 0 0 0 0,0 1 0 0 0,-1-1 0 0 0,1 0 0 0 0,0 0 0 0 0,1-1 0 0 0,-1 1 0 0 0,0-1 0 0 0,0 1 0 0 0,1-1-1 0 0,-1 0 1 0 0,1-1 0 0 0,-1 1 0 0 0,1 0 0 0 0,-1-1 0 0 0,1 0 0 0 0,-1 0 0 0 0,1 0 0 0 0,-1 0 0 0 0,1 0 0 0 0,-1-1 0 0 0,1 0 0 0 0,-1 1 0 0 0,1-1 0 0 0,-1-1 0 0 0,0 1 0 0 0,0 0 0 0 0,1-1-1 0 0,-1 0 1 0 0,0 0 0 0 0,4-3 0 0 0,9-9-3262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8.4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29 376 0 0,'-4'2'4798'0'0,"9"2"-4477"0"0,-1 1 0 0 0,-1-1 0 0 0,1 1 0 0 0,-1 0-1 0 0,0 0 1 0 0,0 0 0 0 0,0 0 0 0 0,2 9 0 0 0,7 27 391 0 0,12 74 1 0 0,-5-14-190 0 0,-18-96-590 0 0,1 0 0 0 0,0 0 0 0 0,-1-1-1 0 0,1 1 1 0 0,4 6 0 0 0,-5-11 54 0 0,-1 1 1 0 0,0-1-1 0 0,0 1 0 0 0,1-1 1 0 0,-1 1-1 0 0,0-1 0 0 0,1 0 1 0 0,-1 1-1 0 0,0-1 0 0 0,1 0 1 0 0,-1 1-1 0 0,1-1 0 0 0,-1 0 0 0 0,0 0 1 0 0,1 1-1 0 0,-1-1 0 0 0,1 0 1 0 0,-1 0-1 0 0,1 0 0 0 0,-1 0 1 0 0,1 0-1 0 0,-1 0 0 0 0,1 1 1 0 0,0-1-1 0 0,0-1 1 0 0,0 1 0 0 0,0-1 0 0 0,0 0 0 0 0,-1 1 0 0 0,1-1 0 0 0,0 0 0 0 0,0 1 0 0 0,-1-1 0 0 0,1 0 0 0 0,0 0 0 0 0,-1 1 0 0 0,1-1 0 0 0,-1 0 0 0 0,1 0 0 0 0,-1 0 0 0 0,0 0 0 0 0,1 0 0 0 0,-1-1 0 0 0,14-39-957 0 0,-9 26 620 0 0,11-26-1 0 0,-13 35 333 0 0,0 1 0 0 0,0 1 0 0 0,0-1 0 0 0,0 0 0 0 0,1 1 0 0 0,0 0 0 0 0,0 0 0 0 0,8-7 1 0 0,-6 7 13 0 0,0 0 0 0 0,0 0 0 0 0,0 0 0 0 0,0 1 0 0 0,0 0 0 0 0,1 1 0 0 0,0-1 0 0 0,0 1 0 0 0,-1 0 0 0 0,1 1 1 0 0,0 0-1 0 0,0 0 0 0 0,1 0 0 0 0,-1 1 0 0 0,0 0 0 0 0,0 0 0 0 0,0 1 0 0 0,0 0 0 0 0,0 0 0 0 0,0 1 0 0 0,10 3 1 0 0,-13-3 46 0 0,0-1 0 0 0,-1 0 1 0 0,1 0-1 0 0,0 0 1 0 0,1 0-1 0 0,-1-1 1 0 0,6 1-1 0 0,-9-1-16 0 0,0 0 1 0 0,0 0-1 0 0,0-1 1 0 0,0 1-1 0 0,0 0 1 0 0,0-1-1 0 0,0 1 1 0 0,0-1-1 0 0,0 1 1 0 0,0-1-1 0 0,0 1 1 0 0,0-1-1 0 0,0 0 1 0 0,-1 1-1 0 0,1-1 1 0 0,0 0-1 0 0,-1 0 1 0 0,1 1-1 0 0,0-1 1 0 0,-1 0-1 0 0,1 0 1 0 0,-1 0-1 0 0,1 0 1 0 0,-1 0-1 0 0,1 0 0 0 0,-1 0 1 0 0,0 0-1 0 0,0 0 1 0 0,1 0-1 0 0,-1 0 1 0 0,0 0-1 0 0,0 0 1 0 0,0 0-1 0 0,0-2 1 0 0,0-12 257 0 0,0 0 0 0 0,-1 0 0 0 0,-5-28 0 0 0,4 36-220 0 0,1-1 0 0 0,-2 0 0 0 0,1 0 1 0 0,-1 1-1 0 0,0 0 0 0 0,-1-1 1 0 0,1 1-1 0 0,-10-12 0 0 0,12 18-52 0 0,1 0 0 0 0,-1 1 0 0 0,1-1 0 0 0,-1 0 1 0 0,1 1-1 0 0,-1-1 0 0 0,0 1 0 0 0,1-1 0 0 0,-1 1 0 0 0,0-1 0 0 0,1 1 0 0 0,-1-1 0 0 0,0 1 0 0 0,0 0 0 0 0,1-1 0 0 0,-1 1 0 0 0,0 0 0 0 0,0 0 1 0 0,0-1-1 0 0,1 1 0 0 0,-1 0 0 0 0,-2 0 0 0 0,3 0 8 0 0,-1 1 0 0 0,0-1 1 0 0,0 0-1 0 0,1 1 0 0 0,-1-1 0 0 0,0 1 1 0 0,1-1-1 0 0,-1 1 0 0 0,0 0 1 0 0,1-1-1 0 0,-1 1 0 0 0,1-1 0 0 0,-1 1 1 0 0,1 0-1 0 0,-1 0 0 0 0,1-1 0 0 0,0 1 1 0 0,-1 1-1 0 0,-1 4 129 0 0,0 0 0 0 0,0 0 1 0 0,1 0-1 0 0,-2 10 0 0 0,2 3-17 0 0,0 0 0 0 0,1 0 0 0 0,1 0-1 0 0,1 0 1 0 0,5 25 0 0 0,-4-30-124 0 0,1 0 1 0 0,1 0-1 0 0,0 0 0 0 0,0 0 1 0 0,2-1-1 0 0,-1 0 0 0 0,13 17 1 0 0,-18-28-52 0 0,1 0 1 0 0,-1 1 0 0 0,1-1 0 0 0,0 0 0 0 0,0 0-1 0 0,0 0 1 0 0,0 0 0 0 0,0 0 0 0 0,1-1 0 0 0,-1 1-1 0 0,0-1 1 0 0,1 1 0 0 0,-1-1 0 0 0,1 0-1 0 0,0 0 1 0 0,-1 0 0 0 0,1 0 0 0 0,0 0 0 0 0,0-1-1 0 0,-1 1 1 0 0,1-1 0 0 0,0 0 0 0 0,0 0 0 0 0,0 0-1 0 0,-1 0 1 0 0,1 0 0 0 0,0-1 0 0 0,0 1-1 0 0,0-1 1 0 0,-1 0 0 0 0,1 0 0 0 0,0 0 0 0 0,-1 0-1 0 0,1 0 1 0 0,-1 0 0 0 0,1-1 0 0 0,-1 1-1 0 0,0-1 1 0 0,1 0 0 0 0,-1 0 0 0 0,0 0 0 0 0,0 0-1 0 0,0 0 1 0 0,2-4 0 0 0,7-8-1019 0 0,0-2-2514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8.8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0 2873 0 0,'-2'5'133'0'0,"-1"0"1"0"0,1-1 0 0 0,0 1 0 0 0,1 0-1 0 0,-1 0 1 0 0,1 0 0 0 0,0 1 0 0 0,0-1 0 0 0,1 0-1 0 0,-1 0 1 0 0,1 0 0 0 0,1 9 0 0 0,18 115 3429 0 0,-15-111-3226 0 0,1 0 1 0 0,1-1 0 0 0,0 0-1 0 0,1 0 1 0 0,11 19 0 0 0,-17-35-329 0 0,-1 1 0 0 0,1-1-1 0 0,0 0 1 0 0,0 0 0 0 0,0 1 0 0 0,0-1 0 0 0,0 0 0 0 0,0 0 0 0 0,0 0 0 0 0,0 0-1 0 0,0-1 1 0 0,0 1 0 0 0,0 0 0 0 0,1 0 0 0 0,-1-1 0 0 0,0 1 0 0 0,1 0-1 0 0,1 0 1 0 0,-2-1-12 0 0,0-1 1 0 0,0 1-1 0 0,0 0 0 0 0,0 0 0 0 0,0 0 0 0 0,0-1 0 0 0,0 1 1 0 0,0-1-1 0 0,0 1 0 0 0,0-1 0 0 0,0 1 0 0 0,0-1 0 0 0,-1 1 1 0 0,1-1-1 0 0,0 0 0 0 0,0 1 0 0 0,0-1 0 0 0,-1 0 0 0 0,1 0 1 0 0,-1 0-1 0 0,1 0 0 0 0,0 1 0 0 0,-1-1 0 0 0,1 0 0 0 0,0-2 1 0 0,8-17-451 0 0,13-40 1 0 0,-18 46 240 0 0,1 0 0 0 0,0 0 0 0 0,1 0 0 0 0,0 1 0 0 0,1 0 0 0 0,16-22 0 0 0,-21 32 184 0 0,1 0 0 0 0,0 0 0 0 0,0 0 0 0 0,0 0 0 0 0,0 1 0 0 0,0-1 0 0 0,6-2 1 0 0,-8 4 28 0 0,0 1 1 0 0,0 0 0 0 0,-1-1 0 0 0,1 1 0 0 0,0 0 0 0 0,0 0 0 0 0,0 0 0 0 0,0 0 0 0 0,0 0 0 0 0,0 0 0 0 0,0 0 0 0 0,0 0 0 0 0,-1 0 0 0 0,1 0 0 0 0,0 1 0 0 0,0-1 0 0 0,0 0 0 0 0,0 0 0 0 0,0 1 0 0 0,-1-1 0 0 0,1 1 0 0 0,0-1-1 0 0,0 1 1 0 0,0-1 0 0 0,-1 1 0 0 0,1-1 0 0 0,0 1 0 0 0,-1 0 0 0 0,1-1 0 0 0,-1 1 0 0 0,1 0 0 0 0,-1 0 0 0 0,1-1 0 0 0,-1 1 0 0 0,1 0 0 0 0,-1 0 0 0 0,0 0 0 0 0,1 0 0 0 0,-1 1 0 0 0,5 11 320 0 0,-1 1 0 0 0,0-1 0 0 0,-1 1 0 0 0,-1 0 0 0 0,1 26 0 0 0,3 12 549 0 0,-6-48-823 0 0,2 9 145 0 0,1-1 0 0 0,4 16 0 0 0,-6-25-206 0 0,0-1 0 0 0,0 1 0 0 0,0-1 0 0 0,0 0 0 0 0,0 0-1 0 0,0 1 1 0 0,0-1 0 0 0,1 0 0 0 0,-1 0 0 0 0,1 0 0 0 0,0 0 0 0 0,0 0 0 0 0,-1-1 0 0 0,1 1 0 0 0,0 0 0 0 0,1-1 0 0 0,-1 0 0 0 0,3 2 0 0 0,-4-2-50 0 0,1-1 0 0 0,-1 0 1 0 0,0 0-1 0 0,0 0 0 0 0,1 0 0 0 0,-1 0 1 0 0,0 0-1 0 0,1 0 0 0 0,-1-1 1 0 0,0 1-1 0 0,0 0 0 0 0,0-1 1 0 0,1 1-1 0 0,-1-1 0 0 0,0 1 0 0 0,0-1 1 0 0,0 0-1 0 0,0 1 0 0 0,0-1 1 0 0,0 0-1 0 0,0 0 0 0 0,2-1 1 0 0,1-2-542 0 0,0-1 0 0 0,-1 1 0 0 0,6-9 0 0 0,2-5-2137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9.0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38 256 0 0,'-2'-38'5401'0'0,"45"207"-1061"0"0,-8-31-3856 0 0,-12-34-369 0 0,31 115 99 0 0,-52-212-223 0 0,0-2-39 0 0,-1-1-1 0 0,0 1 1 0 0,1-1-1 0 0,0 0 1 0 0,0 1-1 0 0,0-1 1 0 0,1 0-1 0 0,3 4 1 0 0,-6-8 34 0 0,0 0 0 0 0,0 0 0 0 0,0 0 0 0 0,0 0-1 0 0,0 0 1 0 0,0-1 0 0 0,0 1 0 0 0,0 0 0 0 0,0 0 0 0 0,0 0 0 0 0,0 0 0 0 0,0 0 0 0 0,0 0 0 0 0,0 0 0 0 0,0-1-1 0 0,0 1 1 0 0,0 0 0 0 0,0 0 0 0 0,0 0 0 0 0,0 0 0 0 0,1 0 0 0 0,-1 0 0 0 0,0 0 0 0 0,0 0 0 0 0,0 0 0 0 0,0-1 0 0 0,0 1-1 0 0,0 0 1 0 0,0 0 0 0 0,1 0 0 0 0,-1 0 0 0 0,0 0 0 0 0,0 0 0 0 0,0 0 0 0 0,0 0 0 0 0,0 0 0 0 0,0 0 0 0 0,0 0 0 0 0,1 0-1 0 0,-1 0 1 0 0,0 0 0 0 0,0 0 0 0 0,0 0 0 0 0,0 0 0 0 0,0 0 0 0 0,0 0 0 0 0,1 0 0 0 0,-1 0 0 0 0,0 0 0 0 0,0 0-1 0 0,0 0 1 0 0,0 0 0 0 0,0 1 0 0 0,0-1 0 0 0,0 0 0 0 0,1 0 0 0 0,-1 0 0 0 0,0 0 0 0 0,0 0 0 0 0,0 0 0 0 0,0 0 0 0 0,0 0-1 0 0,0 0 1 0 0,0 1 0 0 0,0-1 0 0 0,-1-11-575 0 0,-1 1-142 0 0,-1 0 0 0 0,0 0 0 0 0,-1 0 1 0 0,-7-13-1 0 0,-6-11-92 0 0,3 7 114 0 0,1-1 0 0 0,1 0 0 0 0,-10-38-1 0 0,21 64 662 0 0,1 0-1 0 0,-1 1 1 0 0,1-1 0 0 0,0 0-1 0 0,-1 0 1 0 0,1 0-1 0 0,0 0 1 0 0,1 0-1 0 0,-1 0 1 0 0,0 0 0 0 0,0 0-1 0 0,1 1 1 0 0,-1-1-1 0 0,1 0 1 0 0,1-3 0 0 0,-1 4 71 0 0,0 0 1 0 0,0-1-1 0 0,1 1 1 0 0,-1 0-1 0 0,0 0 1 0 0,1 0-1 0 0,-1 0 1 0 0,1 0-1 0 0,-1 0 1 0 0,1 0-1 0 0,-1 0 1 0 0,1 1-1 0 0,0-1 1 0 0,-1 1 0 0 0,1-1-1 0 0,3 0 1 0 0,26-6 1240 0 0,0-1 0 0 0,-1-2 0 0 0,36-16 1 0 0,-51 19-1175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6.2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223 20 768 0 0,'-3'-4'-83'0'0,"2"3"211"0"0,0 0-1 0 0,0-1 1 0 0,0 1-1 0 0,-1 0 1 0 0,1 0-1 0 0,0 0 0 0 0,-1 0 1 0 0,1 0-1 0 0,0 0 1 0 0,-1 0-1 0 0,1 1 1 0 0,-1-1-1 0 0,0 0 1 0 0,1 1-1 0 0,-1-1 1 0 0,1 1-1 0 0,-1 0 1 0 0,0 0-1 0 0,1-1 1 0 0,-3 1-1 0 0,-1 1 141 0 0,0-1 1 0 0,1 1-1 0 0,-1 0 1 0 0,0 1-1 0 0,1-1 0 0 0,-1 1 1 0 0,1 0-1 0 0,0 0 1 0 0,0 0-1 0 0,-1 0 1 0 0,2 1-1 0 0,-1 0 0 0 0,-6 4 1 0 0,1 2 253 0 0,0 0 0 0 0,0 0 0 0 0,-14 19 1 0 0,13-11-301 0 0,-1-1 1 0 0,2 1-1 0 0,-9 21 0 0 0,14-27-122 0 0,0 0-1 0 0,1 0 1 0 0,0 1-1 0 0,0-1 1 0 0,1 1-1 0 0,-1 17 0 0 0,3-28-101 0 0,0 1-1 0 0,0-1 1 0 0,0 0 0 0 0,0 1-1 0 0,0-1 1 0 0,0 0-1 0 0,1 1 1 0 0,-1-1-1 0 0,0 0 1 0 0,1 0 0 0 0,-1 1-1 0 0,1-1 1 0 0,-1 0-1 0 0,1 0 1 0 0,-1 0 0 0 0,1 0-1 0 0,0 0 1 0 0,0 0-1 0 0,-1 0 1 0 0,1 0-1 0 0,0 0 1 0 0,0 0 0 0 0,0 0-1 0 0,0 0 1 0 0,2 1-1 0 0,-1-2-4 0 0,1 1 0 0 0,-1 0 0 0 0,1-1 0 0 0,-1 0 0 0 0,1 1-1 0 0,-1-1 1 0 0,1 0 0 0 0,-1 0 0 0 0,1-1 0 0 0,-1 1 0 0 0,1 0-1 0 0,3-2 1 0 0,5-1-53 0 0,1-1 1 0 0,-1-1-1 0 0,0 0 0 0 0,13-7 0 0 0,-15 6 54 0 0,0 1 0 0 0,1 1 0 0 0,0 0-1 0 0,0 0 1 0 0,18-4 0 0 0,-27 8 6 0 0,-1-1-1 0 0,1 1 0 0 0,0 0 0 0 0,0 0 1 0 0,-1 0-1 0 0,1 0 0 0 0,0 0 1 0 0,-1 0-1 0 0,1 0 0 0 0,0 0 1 0 0,0 0-1 0 0,-1 0 0 0 0,1 1 0 0 0,0-1 1 0 0,-1 0-1 0 0,1 0 0 0 0,0 1 1 0 0,-1-1-1 0 0,1 0 0 0 0,-1 1 1 0 0,1-1-1 0 0,0 1 0 0 0,-1-1 0 0 0,1 1 1 0 0,-1-1-1 0 0,1 1 0 0 0,-1 0 1 0 0,1 0-2 0 0,0 0 1 0 0,-1 1-1 0 0,0-1 1 0 0,1 1-1 0 0,-1-1 1 0 0,0 0-1 0 0,0 1 1 0 0,0-1-1 0 0,0 0 1 0 0,0 1-1 0 0,0-1 1 0 0,0 3-1 0 0,-2 4-2 0 0,0-1 0 0 0,0 1 0 0 0,-1-1-1 0 0,-3 7 1 0 0,-9 13-54 0 0,-1 0-1 0 0,-32 39 0 0 0,4-4-185 0 0,42-58-296 0 0,18-14-2397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6.4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101 27 816 0 0,'0'0'2'0'0,"1"0"-1"0"0,-1-1 0 0 0,0 1 1 0 0,0 0-1 0 0,0 0 0 0 0,0 0 1 0 0,0 0-1 0 0,0 0 0 0 0,1 0 1 0 0,-1-1-1 0 0,0 1 1 0 0,0 0-1 0 0,0 0 0 0 0,0 0 1 0 0,0 0-1 0 0,0-1 0 0 0,0 1 1 0 0,0 0-1 0 0,0 0 0 0 0,0 0 1 0 0,0-1-1 0 0,0 1 1 0 0,0 0-1 0 0,0 0 0 0 0,0 0 1 0 0,0 0-1 0 0,0-1 0 0 0,0 1 1 0 0,0 0-1 0 0,0 0 1 0 0,0 0-1 0 0,0 0 0 0 0,0-1 1 0 0,0 1-1 0 0,0 0 0 0 0,-1 0 1 0 0,1 0-1 0 0,0-1 0 0 0,-7 5 40 0 0,-8 9 803 0 0,6-4-202 0 0,1 1 0 0 0,0 0 1 0 0,0 1-1 0 0,2-1 1 0 0,-1 1-1 0 0,1 1 0 0 0,1-1 1 0 0,-5 13-1 0 0,8-16-444 0 0,-1 0-1 0 0,1-1 1 0 0,0 1 0 0 0,1 0-1 0 0,0 0 1 0 0,0 0 0 0 0,0 0-1 0 0,1 0 1 0 0,1 0 0 0 0,-1 0-1 0 0,1 0 1 0 0,1 0 0 0 0,3 14-1 0 0,-4-20-196 0 0,-1-1 0 0 0,1 0 1 0 0,-1 0-1 0 0,1 0 0 0 0,-1 1 0 0 0,1-1 0 0 0,0 0 0 0 0,-1 0 1 0 0,1 0-1 0 0,0 0 0 0 0,0 0 0 0 0,0 0 0 0 0,0 0 0 0 0,0-1 0 0 0,0 1 1 0 0,0 0-1 0 0,0 0 0 0 0,0-1 0 0 0,0 1 0 0 0,0-1 0 0 0,1 1 0 0 0,1 0 1 0 0,-2-1-2 0 0,1 0 0 0 0,0 0 0 0 0,0 0 1 0 0,0 0-1 0 0,-1-1 0 0 0,1 1 0 0 0,0 0 1 0 0,0-1-1 0 0,-1 0 0 0 0,1 1 1 0 0,0-1-1 0 0,-1 0 0 0 0,1 0 0 0 0,1-1 1 0 0,4-2-2 0 0,-1-1 1 0 0,0 0 0 0 0,-1-1-1 0 0,1 1 1 0 0,-1-1 0 0 0,6-8-1 0 0,-5 5 5 0 0,-1 0 0 0 0,0 0 0 0 0,-1-1-1 0 0,0 1 1 0 0,0-1 0 0 0,-1 0 0 0 0,2-11 0 0 0,-2 5 29 0 0,-1-1 0 0 0,0 1 1 0 0,-2-29-1 0 0,-1 39-186 0 0,0-1-1 0 0,0 1 1 0 0,0-1-1 0 0,-1 1 1 0 0,0 0-1 0 0,-5-11 1 0 0,6 15-52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2.2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0 880 0 0,'-2'7'186'0'0,"1"-1"1"0"0,-1 0-1 0 0,1 0 0 0 0,0 0 0 0 0,1 1 0 0 0,-1-1 1 0 0,1 1-1 0 0,0-1 0 0 0,1 0 0 0 0,1 7 0 0 0,-1-5-1 0 0,1 45 960 0 0,-2-31-751 0 0,6 34-1 0 0,-6-56-393 0 0,0 1 1 0 0,0-1-1 0 0,0 0 1 0 0,0 0-1 0 0,0 1 0 0 0,0-1 1 0 0,0 0-1 0 0,0 1 0 0 0,0-1 1 0 0,0 0-1 0 0,0 0 1 0 0,0 1-1 0 0,0-1 0 0 0,0 0 1 0 0,1 0-1 0 0,-1 1 1 0 0,0-1-1 0 0,0 0 0 0 0,0 0 1 0 0,0 1-1 0 0,1-1 0 0 0,-1 0 1 0 0,0 0-1 0 0,0 0 1 0 0,1 1-1 0 0,-1-1 0 0 0,0 0 1 0 0,0 0-1 0 0,1 0 0 0 0,-1 0 1 0 0,0 0-1 0 0,1 1 1 0 0,6-8-135 0 0,4-15-233 0 0,-10 21 346 0 0,13-42-305 0 0,1-5-205 0 0,-13 44 503 0 0,0 0 0 0 0,0 0 0 0 0,0 1 0 0 0,0-1 1 0 0,0 1-1 0 0,1-1 0 0 0,0 1 0 0 0,-1 0 1 0 0,5-4-1 0 0,-6 7 35 0 0,0-1 1 0 0,0 0-1 0 0,0 0 1 0 0,0 0-1 0 0,0 1 1 0 0,0-1-1 0 0,0 0 1 0 0,1 1-1 0 0,-1-1 1 0 0,0 1-1 0 0,0-1 1 0 0,0 1-1 0 0,1 0 1 0 0,-1 0-1 0 0,0-1 1 0 0,0 1-1 0 0,1 0 1 0 0,-1 0-1 0 0,2 0 1 0 0,-2 1 9 0 0,0-1 1 0 0,0 1 0 0 0,0-1-1 0 0,-1 1 1 0 0,1-1 0 0 0,0 1-1 0 0,0-1 1 0 0,0 1 0 0 0,-1 0-1 0 0,1 0 1 0 0,0-1 0 0 0,-1 1-1 0 0,1 0 1 0 0,-1 0 0 0 0,1 0-1 0 0,-1 0 1 0 0,1-1 0 0 0,-1 1-1 0 0,1 2 1 0 0,1 4 129 0 0,-1 1-1 0 0,1 0 1 0 0,-1 0 0 0 0,0 14 0 0 0,-1-17-96 0 0,0 22 612 0 0,-1-20-499 0 0,1 0 0 0 0,0 0-1 0 0,0 0 1 0 0,1 0-1 0 0,0 0 1 0 0,0 0-1 0 0,0 0 1 0 0,1 0 0 0 0,5 12-1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6.6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173 1 952 0 0,'-58'33'2913'0'0,"48"-26"-2337"0"0,-1 2 0 0 0,1-1 0 0 0,1 1-1 0 0,0 1 1 0 0,0-1 0 0 0,1 2 0 0 0,0-1 0 0 0,-12 21 0 0 0,17-24-465 0 0,0-1 0 0 0,0 1 1 0 0,0 0-1 0 0,1 0 0 0 0,0 0 0 0 0,1 0 1 0 0,-1 0-1 0 0,2 1 0 0 0,-1-1 0 0 0,1 0 1 0 0,0 0-1 0 0,0 1 0 0 0,0-1 0 0 0,1 0 1 0 0,1 0-1 0 0,-1 0 0 0 0,5 12 0 0 0,-5-16-134 0 0,1 1 0 0 0,-1 0 0 0 0,1-1 0 0 0,0 1 0 0 0,0-1 0 0 0,1 0 0 0 0,-1 0 0 0 0,0 0 0 0 0,1 0 0 0 0,0 0 0 0 0,0 0-1 0 0,0 0 1 0 0,0-1 0 0 0,0 0 0 0 0,1 0 0 0 0,-1 0 0 0 0,1 0 0 0 0,6 3 0 0 0,-5-4-145 0 0,0 0-1 0 0,0 0 1 0 0,-1 0-1 0 0,1-1 1 0 0,0 0 0 0 0,0 1-1 0 0,0-2 1 0 0,0 1-1 0 0,0-1 1 0 0,-1 1 0 0 0,1-1-1 0 0,0-1 1 0 0,-1 1-1 0 0,1-1 1 0 0,5-2 0 0 0,7-5-957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6.8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54 0 1280 0 0,'-8'16'1002'0'0,"1"1"0"0"0,1 0 0 0 0,0 1 0 0 0,1-1 0 0 0,-3 30 0 0 0,4-31-491 0 0,4-13-413 0 0,-3 8 153 0 0,0 1 1 0 0,2 0-1 0 0,-1 0 0 0 0,1 0 0 0 0,1 1 0 0 0,2 23 0 0 0,2-28-648 0 0,-3-8 361 0 0,-1 0 0 0 0,0 0 0 0 0,0 0 1 0 0,1 0-1 0 0,-1 0 0 0 0,0 1 1 0 0,0-1-1 0 0,0 0 0 0 0,1 0 0 0 0,-1 0 1 0 0,0 0-1 0 0,0 0 0 0 0,1 0 0 0 0,-1 0 1 0 0,0 0-1 0 0,0 0 0 0 0,1-1 0 0 0,-1 1 1 0 0,0 0-1 0 0,0 0 0 0 0,0 0 0 0 0,1 0 1 0 0,-1 0-1 0 0,0 0 0 0 0,0 0 0 0 0,0 0 1 0 0,1-1-1 0 0,-1 1 0 0 0,0 0 0 0 0,0 0 1 0 0,0 0-1 0 0,0 0 0 0 0,1-1 1 0 0,-1 1-1 0 0,0 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6.9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46 25 1056 0 0,'-2'-2'-51'0'0,"1"-1"107"0"0,-1 1 0 0 0,0 0-1 0 0,1-1 1 0 0,-1 1 0 0 0,0 0-1 0 0,-4-3 1 0 0,5 4 10 0 0,0 1 1 0 0,1-1-1 0 0,-1 1 0 0 0,0 0 0 0 0,0 0 1 0 0,1-1-1 0 0,-1 1 0 0 0,0 0 0 0 0,0 0 1 0 0,1 0-1 0 0,-1 0 0 0 0,0 0 0 0 0,0 0 1 0 0,1 0-1 0 0,-1 0 0 0 0,0 0 0 0 0,0 0 1 0 0,0 0-1 0 0,1 1 0 0 0,-1-1 0 0 0,0 0 1 0 0,1 0-1 0 0,-1 1 0 0 0,0-1 0 0 0,0 1 0 0 0,1-1 1 0 0,-1 1-1 0 0,1-1 0 0 0,-1 1 0 0 0,0 0 1 0 0,0 0-31 0 0,1-1 0 0 0,-1 1 0 0 0,1 0 0 0 0,-1 0 0 0 0,1 0 1 0 0,0-1-1 0 0,-1 1 0 0 0,1 0 0 0 0,0 0 0 0 0,0 0 0 0 0,0 0 0 0 0,0 0 1 0 0,0-1-1 0 0,0 1 0 0 0,0 0 0 0 0,0 0 0 0 0,0 0 0 0 0,0 0 0 0 0,0 0 1 0 0,0 0-1 0 0,1-1 0 0 0,-1 1 0 0 0,0 0 0 0 0,1 0 0 0 0,-1 0 0 0 0,0 0 1 0 0,1-1-1 0 0,-1 1 0 0 0,1 0 0 0 0,0-1 0 0 0,0 2 0 0 0,18 21-992 0 0,-12-17 860 0 0,-1-1 0 0 0,1 0 0 0 0,0 0 0 0 0,0-1 0 0 0,11 5 0 0 0,2 0 96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7.2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185 1 2665 0 0,'-9'5'389'0'0,"0"-1"1"0"0,0 1-1 0 0,0-2 0 0 0,-17 6 1 0 0,-7 2 1358 0 0,22-7-1283 0 0,1 0 0 0 0,0 1 0 0 0,1 0 0 0 0,-1 1 0 0 0,-8 7-1 0 0,16-12-383 0 0,0 1 0 0 0,0 0 0 0 0,0-1 0 0 0,1 1 0 0 0,-1 0 0 0 0,0 0 0 0 0,1 0 0 0 0,0 1-1 0 0,-1-1 1 0 0,1 0 0 0 0,0 0 0 0 0,-1 4 0 0 0,2-4-73 0 0,0 0 1 0 0,0-1-1 0 0,0 1 0 0 0,0 0 1 0 0,0 0-1 0 0,0 0 0 0 0,0-1 1 0 0,0 1-1 0 0,1 0 0 0 0,-1 0 1 0 0,1-1-1 0 0,-1 1 0 0 0,1 0 1 0 0,0-1-1 0 0,0 1 0 0 0,0-1 1 0 0,0 1-1 0 0,0-1 0 0 0,2 3 1 0 0,-1-2-50 0 0,0 0 1 0 0,0 0 0 0 0,0 0 0 0 0,0 0 0 0 0,0-1 0 0 0,0 1 0 0 0,0-1 0 0 0,1 1-1 0 0,-1-1 1 0 0,1 0 0 0 0,-1 0 0 0 0,1 0 0 0 0,-1 0 0 0 0,1 0 0 0 0,0-1 0 0 0,-1 1 0 0 0,1-1-1 0 0,0 0 1 0 0,0 0 0 0 0,-1 0 0 0 0,1 0 0 0 0,0 0 0 0 0,0 0 0 0 0,-1-1 0 0 0,1 1-1 0 0,0-1 1 0 0,-1 0 0 0 0,4-1 0 0 0,-1 0-50 0 0,0-1-1 0 0,0 1 0 0 0,0-1 1 0 0,0 0-1 0 0,-1 0 1 0 0,1-1-1 0 0,-1 1 1 0 0,1-1-1 0 0,-1 0 1 0 0,-1 0-1 0 0,1-1 1 0 0,5-6-1 0 0,20-53-118 0 0,-29 63 211 0 0,0 1 0 0 0,1-1 0 0 0,-1 1 0 0 0,0-1 1 0 0,1 0-1 0 0,-1 1 0 0 0,0-1 0 0 0,1 1 1 0 0,-1-1-1 0 0,0 1 0 0 0,1-1 0 0 0,-1 1 0 0 0,1 0 1 0 0,-1-1-1 0 0,1 1 0 0 0,-1 0 0 0 0,1-1 0 0 0,-1 1 1 0 0,1 0-1 0 0,0-1 0 0 0,-1 1 0 0 0,1 0 0 0 0,-1 0 1 0 0,1 0-1 0 0,1 0 0 0 0,-2 0 9 0 0,1 0 0 0 0,0 0 0 0 0,-1 1 0 0 0,1-1 0 0 0,0 0 0 0 0,-1 1 1 0 0,1-1-1 0 0,-1 1 0 0 0,1-1 0 0 0,0 1 0 0 0,-1-1 0 0 0,1 1 0 0 0,-1 0 0 0 0,0-1 0 0 0,1 1 0 0 0,-1-1 0 0 0,1 2 0 0 0,2 4 93 0 0,0 0-1 0 0,-1 0 1 0 0,3 9-1 0 0,-5-15-100 0 0,14 74 707 0 0,-11-52-436 0 0,11 42 0 0 0,-14-64-276 0 0,1 1-1 0 0,-1 0 1 0 0,0-1 0 0 0,0 1 0 0 0,0 0 0 0 0,1-1-1 0 0,-1 1 1 0 0,0 0 0 0 0,1-1 0 0 0,-1 1-1 0 0,1-1 1 0 0,-1 1 0 0 0,0 0 0 0 0,1-1 0 0 0,-1 1-1 0 0,1-1 1 0 0,0 1 0 0 0,-1-1-22 0 0,1 0 1 0 0,-1 0-1 0 0,0 0 1 0 0,1 0-1 0 0,-1-1 1 0 0,0 1-1 0 0,0 0 0 0 0,1 0 1 0 0,-1 0-1 0 0,0 0 1 0 0,0 0-1 0 0,0-1 1 0 0,1 1-1 0 0,-1 0 1 0 0,0 0-1 0 0,0 0 0 0 0,0-1 1 0 0,1 1-1 0 0,-1 0 1 0 0,0 0-1 0 0,0-1 1 0 0,0 1-1 0 0,0 0 0 0 0,0 0 1 0 0,0-1-1 0 0,0 1 1 0 0,1-1-1 0 0,5-25-2665 0 0,-6 24 2380 0 0,3-17-2309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7.4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0 6473 0 0,'-2'3'128'0'0,"0"1"0"0"0,0-1-1 0 0,0 1 1 0 0,1-1 0 0 0,-1 1 0 0 0,1 0-1 0 0,0-1 1 0 0,0 1 0 0 0,0 0-1 0 0,1 0 1 0 0,-1 0 0 0 0,1 0-1 0 0,0 0 1 0 0,0-1 0 0 0,1 6-1 0 0,32 330 2455 0 0,-23-264-2526 0 0,12 57-310 0 0,-8-77-2927 0 0,-7-34-145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9.6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609 1 2873 0 0,'-14'11'1411'0'0,"-18"19"-257"0"0,2 2 1 0 0,1 1-1 0 0,-31 46 1 0 0,-63 117 191 0 0,17 0-712 0 0,-44 72-466 0 0,139-251-321 0 0,-38 53-1251 0 0,45-66 627 0 0,4-8 67 0 0,4-10-501 0 0,5-6-1375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39.9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643 1 1160 0 0,'-10'23'983'0'0,"-1"0"0"0"0,-1 0 0 0 0,-26 37-1 0 0,21-35-44 0 0,-146 237 3955 0 0,18 9-3787 0 0,85-136-681 0 0,-80 158 59 0 0,136-285-543 0 0,2-4-28 0 0,0 0-1 0 0,0 0 1 0 0,-1 0-1 0 0,1-1 1 0 0,-1 1 0 0 0,1-1-1 0 0,-1 1 1 0 0,0-1-1 0 0,-6 4 1 0 0,9-7 69 0 0,0 0 0 0 0,-1 1 1 0 0,1-1-1 0 0,0 0 0 0 0,0 0 0 0 0,-1 0 0 0 0,1 0 1 0 0,0 0-1 0 0,0 0 0 0 0,-1 0 0 0 0,1 0 0 0 0,0 0 1 0 0,-1 0-1 0 0,1 0 0 0 0,0 0 0 0 0,0 0 0 0 0,-1 0 1 0 0,1 0-1 0 0,0 0 0 0 0,-1 0 0 0 0,1 0 0 0 0,0 0 1 0 0,0 0-1 0 0,-1 0 0 0 0,1 0 0 0 0,0-1 0 0 0,0 1 1 0 0,-1 0-1 0 0,1 0 0 0 0,0 0 0 0 0,0 0 0 0 0,0-1 1 0 0,-1 1-1 0 0,1 0 0 0 0,0 0 0 0 0,0-1 1 0 0,0 1-1 0 0,-1 0 0 0 0,1 0 0 0 0,0-1 0 0 0,0 1 1 0 0,0 0-1 0 0,0 0 0 0 0,0-1 0 0 0,0 1 0 0 0,0 0 1 0 0,0-1-1 0 0,0 1 0 0 0,-2-16-625 0 0,5-9-532 0 0,3-6-2274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3.1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92 1280 0 0,'-1'-1'62'0'0,"0"0"-1"0"0,1 0 0 0 0,-1 0 1 0 0,0 0-1 0 0,0 0 0 0 0,0 0 0 0 0,0 0 1 0 0,1 0-1 0 0,-1 1 0 0 0,0-1 1 0 0,-1 0-1 0 0,1 0 0 0 0,0 1 1 0 0,0-1-1 0 0,-1 0 0 0 0,1 1-27 0 0,1 0-1 0 0,0 0 1 0 0,0 0-1 0 0,0 0 0 0 0,-1 0 1 0 0,1 0-1 0 0,0 0 1 0 0,0 0-1 0 0,0 1 1 0 0,-1-1-1 0 0,1 0 1 0 0,0 0-1 0 0,0 0 0 0 0,0 0 1 0 0,-1 0-1 0 0,1 0 1 0 0,0 1 66 0 0,0-1-67 0 0,-1 0 1 0 0,1 0-1 0 0,0 0 1 0 0,0 0-1 0 0,0 1 1 0 0,0-1-1 0 0,0 0 0 0 0,0 0 1 0 0,0 0-1 0 0,0 1 1 0 0,-1-1-1 0 0,1 14 597 0 0,9 33 727 0 0,17 56-1 0 0,-5-26-803 0 0,26 149 150 0 0,5 17-511 0 0,-50-235-194 0 0,-1-3 1 0 0,0-1-1 0 0,0 1 1 0 0,1-1 0 0 0,-1 1-1 0 0,1-1 1 0 0,0 0-1 0 0,0 1 1 0 0,4 4-1 0 0,-6-9-2 0 0,0 0 0 0 0,0 0 0 0 0,0 0 0 0 0,0 0 0 0 0,0 0 0 0 0,0 1 0 0 0,0-1 1 0 0,0 0-1 0 0,0 0 0 0 0,1 0 0 0 0,-1 0 0 0 0,0 0 0 0 0,0 0 0 0 0,0 0 0 0 0,0 0 0 0 0,0 1 0 0 0,0-1 0 0 0,1 0 0 0 0,-1 0 0 0 0,0 0 0 0 0,0 0 0 0 0,0 0 0 0 0,0 0 0 0 0,0 0 0 0 0,1 0 1 0 0,-1 0-1 0 0,0 0 0 0 0,0 0 0 0 0,0 0 0 0 0,0 0 0 0 0,0 0 0 0 0,1 0 0 0 0,-1 0 0 0 0,0 0 0 0 0,0 0 0 0 0,0 0 0 0 0,0 0 0 0 0,1-1 0 0 0,1-5-109 0 0,-1-11-205 0 0,-29-203-1457 0 0,11 113 1426 0 0,15 89 311 0 0,-34-347-676 0 0,36 357 728 0 0,-1-1-1 0 0,1 0 0 0 0,1 1 1 0 0,0-1-1 0 0,0 0 0 0 0,1 1 1 0 0,0-1-1 0 0,0 1 0 0 0,6-11 1 0 0,-8 17 12 0 0,1 1 1 0 0,-1 0 0 0 0,1 0 0 0 0,-1 0 0 0 0,1 0-1 0 0,0 1 1 0 0,0-1 0 0 0,0 0 0 0 0,-1 0 0 0 0,1 0-1 0 0,0 1 1 0 0,0-1 0 0 0,0 0 0 0 0,0 1-1 0 0,0-1 1 0 0,0 1 0 0 0,0-1 0 0 0,1 1 0 0 0,-1-1-1 0 0,0 1 1 0 0,2 0 0 0 0,-1 0 25 0 0,0 0 0 0 0,0 0 0 0 0,-1 0 0 0 0,1 1-1 0 0,0-1 1 0 0,0 1 0 0 0,-1-1 0 0 0,1 1 0 0 0,0 0 0 0 0,-1-1 0 0 0,1 1 0 0 0,2 2 0 0 0,1 1 74 0 0,0 0 0 0 0,0 0 0 0 0,-1 1 0 0 0,1 0 0 0 0,-1 0 0 0 0,0 0 0 0 0,3 5 0 0 0,1 7 42 0 0,0 1 0 0 0,-1-1-1 0 0,-1 1 1 0 0,0 1 0 0 0,-2-1-1 0 0,0 1 1 0 0,2 23 0 0 0,-3-16-4 0 0,-2 0 0 0 0,-1 0 0 0 0,0 0 1 0 0,-2 0-1 0 0,-1 0 0 0 0,-11 44 0 0 0,13-67-156 0 0,0 1 0 0 0,0-1-1 0 0,-1 0 1 0 0,1 0 0 0 0,-1 0 0 0 0,1 0-1 0 0,-1 0 1 0 0,0 0 0 0 0,0 0-1 0 0,-1 0 1 0 0,-2 2 0 0 0,4-4-13 0 0,-1 0 0 0 0,1 0 0 0 0,0 0 0 0 0,-1-1 0 0 0,1 1 0 0 0,-1 0 0 0 0,1-1 0 0 0,-1 1 0 0 0,1-1 0 0 0,-1 0 0 0 0,1 1 0 0 0,-1-1 0 0 0,1 0 0 0 0,-1 0 0 0 0,1 0 0 0 0,-1 0 0 0 0,0 0 0 0 0,1 0 0 0 0,-1 0 0 0 0,1-1 0 0 0,-1 1 0 0 0,1-1 1 0 0,-1 1-1 0 0,1-1 0 0 0,-1 1 0 0 0,1-1 0 0 0,-2-1 0 0 0,-1-1-162 0 0,0 1 0 0 0,0-1 0 0 0,0 0 0 0 0,1-1 0 0 0,-1 1 0 0 0,1-1 0 0 0,0 1 0 0 0,0-1 0 0 0,0 0 0 0 0,1 0 0 0 0,-1 0 0 0 0,1-1 0 0 0,0 1 0 0 0,0 0 0 0 0,0-1 0 0 0,1 0 0 0 0,-2-7 0 0 0,0-6-843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3.6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60 1520 0 0,'0'0'21'0'0,"-1"0"-1"0"0,1 0 0 0 0,0 0 1 0 0,0 0-1 0 0,-1 0 1 0 0,1 0-1 0 0,0 0 0 0 0,0 0 1 0 0,-1 0-1 0 0,1 0 1 0 0,0 0-1 0 0,0 0 0 0 0,-1 0 1 0 0,1 0-1 0 0,0 0 0 0 0,0 1 1 0 0,0-1-1 0 0,-1 0 1 0 0,1 0-1 0 0,0 0 0 0 0,0 0 1 0 0,-1 0-1 0 0,1 1 1 0 0,0-1-1 0 0,0 0 0 0 0,0 0 1 0 0,0 0-1 0 0,-1 0 0 0 0,1 1 1 0 0,0-1-1 0 0,0 0 1 0 0,0 0-1 0 0,0 1 0 0 0,0-1 1 0 0,0 0-1 0 0,0 0 1 0 0,0 1-1 0 0,0-1 0 0 0,-1 0 1 0 0,1 0-1 0 0,0 1 0 0 0,0-1 1 0 0,0 0-1 0 0,0 0 1 0 0,1 1-1 0 0,-1-1 0 0 0,0 0 1 0 0,-1 17 506 0 0,1-14-395 0 0,3 36 455 0 0,1-1 0 0 0,2-1 0 0 0,12 43 0 0 0,-9-42-400 0 0,-7-27-177 0 0,10 36 37 0 0,-10-43-44 0 0,-1 1 0 0 0,1-1 0 0 0,0 0 0 0 0,0 0 0 0 0,1 0 0 0 0,-1 0 0 0 0,1-1 0 0 0,3 5 0 0 0,-5-8-3 0 0,-1 1 0 0 0,0-1-1 0 0,0 0 1 0 0,1 1 0 0 0,-1-1 0 0 0,0 0-1 0 0,1 1 1 0 0,-1-1 0 0 0,0 0-1 0 0,1 0 1 0 0,-1 0 0 0 0,1 1 0 0 0,-1-1-1 0 0,0 0 1 0 0,1 0 0 0 0,-1 0 0 0 0,1 0-1 0 0,-1 0 1 0 0,1 0 0 0 0,-1 0-1 0 0,0 0 1 0 0,1 0 0 0 0,-1 0 0 0 0,1 0-1 0 0,-1 0 1 0 0,1 0 0 0 0,-1 0 0 0 0,1 0-1 0 0,0-1 0 0 0,0 0-1 0 0,-1 1 1 0 0,1-1-1 0 0,0 0 0 0 0,0 1 1 0 0,-1-1-1 0 0,1 0 1 0 0,-1 0-1 0 0,1 1 1 0 0,-1-1-1 0 0,1 0 0 0 0,0-1 1 0 0,9-32-58 0 0,-8 29 45 0 0,7-34-184 0 0,-5 17 126 0 0,2 1 0 0 0,13-35 0 0 0,-17 50 125 0 0,1 0 0 0 0,0 1 0 0 0,0-1 0 0 0,1 1 0 0 0,0-1 0 0 0,0 1 0 0 0,0 0 0 0 0,1 0 0 0 0,0 1 0 0 0,-1 0 0 0 0,2-1 0 0 0,-1 2 0 0 0,9-6 0 0 0,-12 8-18 0 0,0 0-1 0 0,1 0 1 0 0,-1 0-1 0 0,0 0 1 0 0,1 0-1 0 0,-1 1 1 0 0,0-1-1 0 0,1 1 1 0 0,-1 0 0 0 0,1 0-1 0 0,-1 0 1 0 0,1 0-1 0 0,4 1 1 0 0,-1 0 71 0 0,1 1 1 0 0,-1 1-1 0 0,10 4 1 0 0,12 4 178 0 0,-27-11-273 0 0,-1 0 1 0 0,1 0-1 0 0,-1 0 1 0 0,1 1-1 0 0,0-1 1 0 0,-1 0-1 0 0,1 0 1 0 0,0 0-1 0 0,-1 0 0 0 0,1 0 1 0 0,0 0-1 0 0,-1 0 1 0 0,1-1-1 0 0,0 1 1 0 0,-1 0-1 0 0,1 0 1 0 0,-1 0-1 0 0,1-1 1 0 0,0 1-1 0 0,-1 0 0 0 0,1-1 1 0 0,-1 1-1 0 0,1 0 1 0 0,0-1-1 0 0,0 0 7 0 0,0 0 0 0 0,-1-1 0 0 0,1 1-1 0 0,0 0 1 0 0,-1 0 0 0 0,1 0 0 0 0,-1 0 0 0 0,1-1-1 0 0,-1 1 1 0 0,1 0 0 0 0,-1-3 0 0 0,1-2 24 0 0,-1 0 1 0 0,0 0-1 0 0,0 0 1 0 0,-1-7 0 0 0,0 6-8 0 0,-1-1 1 0 0,1 1 0 0 0,-1 0 0 0 0,-1 0 0 0 0,1 0-1 0 0,-1 0 1 0 0,-1 1 0 0 0,1-1 0 0 0,-1 1 0 0 0,0 0-1 0 0,0 0 1 0 0,-1 0 0 0 0,0 0 0 0 0,0 1 0 0 0,0 0-1 0 0,-6-5 1 0 0,10 10-32 0 0,0-1-1 0 0,0 0 1 0 0,0 1-1 0 0,0-1 1 0 0,0 1-1 0 0,0-1 1 0 0,0 1-1 0 0,0-1 1 0 0,0 1-1 0 0,0 0 0 0 0,0-1 1 0 0,0 1-1 0 0,0 0 1 0 0,-1 0-1 0 0,1 0 1 0 0,0 0-1 0 0,0 0 1 0 0,0 0-1 0 0,0 0 1 0 0,0 0-1 0 0,0 1 1 0 0,0-1-1 0 0,-2 1 1 0 0,2 0 0 0 0,-1 0 1 0 0,1 0 0 0 0,-1 0-1 0 0,1 0 1 0 0,0 0 0 0 0,0 0-1 0 0,0 1 1 0 0,-1-1 0 0 0,1 1-1 0 0,1-1 1 0 0,-1 1 0 0 0,0-1-1 0 0,-1 3 1 0 0,-1 4 61 0 0,1 0 0 0 0,-1 0 0 0 0,2 0 0 0 0,-1 0-1 0 0,0 10 1 0 0,0 2 119 0 0,2 0-1 0 0,0 0 0 0 0,1 0 0 0 0,1 0 0 0 0,1 0 1 0 0,1 0-1 0 0,0-1 0 0 0,15 38 0 0 0,-17-52-180 0 0,0-1-1 0 0,0 1 1 0 0,1-1 0 0 0,0 0-1 0 0,-1 0 1 0 0,2 0-1 0 0,-1 0 1 0 0,0 0 0 0 0,1-1-1 0 0,0 1 1 0 0,0-1-1 0 0,0 0 1 0 0,5 3-1 0 0,-5-4-18 0 0,0 0 0 0 0,0-1-1 0 0,-1 1 1 0 0,1-1-1 0 0,0 0 1 0 0,0 0-1 0 0,0-1 1 0 0,1 1-1 0 0,-1-1 1 0 0,0 0 0 0 0,0 0-1 0 0,0 0 1 0 0,0 0-1 0 0,0-1 1 0 0,0 0-1 0 0,5-1 1 0 0,0-1-167 0 0,0-1 0 0 0,-1 0 0 0 0,1 0-1 0 0,-1-1 1 0 0,0 0 0 0 0,-1 0 0 0 0,1-1 0 0 0,-1 0 0 0 0,0 0 0 0 0,7-8 0 0 0,3-5-838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4.0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1056 0 0,'2'25'492'0'0,"1"-1"0"0"0,9 39 0 0 0,-5-28-118 0 0,-4-17-139 0 0,-1-5 23 0 0,0 1 0 0 0,1-1-1 0 0,1 1 1 0 0,0-1 0 0 0,1 0-1 0 0,6 13 1 0 0,-11-26-244 0 0,1 1-1 0 0,-1-1 1 0 0,0 1-1 0 0,0-1 1 0 0,1 1 0 0 0,-1-1-1 0 0,0 0 1 0 0,1 1-1 0 0,-1-1 1 0 0,1 1 0 0 0,-1-1-1 0 0,0 0 1 0 0,1 1-1 0 0,-1-1 1 0 0,1 0 0 0 0,-1 1-1 0 0,1-1 1 0 0,-1 0-1 0 0,1 0 1 0 0,-1 1 0 0 0,1-1-1 0 0,-1 0 1 0 0,2 0-1 0 0,-1 0-17 0 0,-1 0 0 0 0,1 0 0 0 0,-1-1 0 0 0,0 1 0 0 0,1 0 0 0 0,-1-1 0 0 0,1 1 0 0 0,-1 0 0 0 0,1-1-1 0 0,-1 1 1 0 0,0-1 0 0 0,1 1 0 0 0,-1 0 0 0 0,0-1 0 0 0,0 1 0 0 0,1-1 0 0 0,-1 1 0 0 0,0-1 0 0 0,1 0 0 0 0,0-4-101 0 0,0 1 0 0 0,1-1 1 0 0,-1 0-1 0 0,0-5 0 0 0,0-35-428 0 0,-2 35 379 0 0,1-1-1 0 0,0 1 1 0 0,1 0 0 0 0,0 0 0 0 0,1 0-1 0 0,0 0 1 0 0,0 0 0 0 0,6-13 0 0 0,-8 21 175 0 0,1 1 0 0 0,-1 0 0 0 0,1 0 0 0 0,0-1 1 0 0,-1 1-1 0 0,1 0 0 0 0,0 0 0 0 0,0 0 0 0 0,0 0 1 0 0,0 0-1 0 0,0 0 0 0 0,0 0 0 0 0,0 0 0 0 0,0 0 0 0 0,0 1 1 0 0,0-1-1 0 0,0 0 0 0 0,1 1 0 0 0,-1-1 0 0 0,0 1 1 0 0,0-1-1 0 0,1 1 0 0 0,-1 0 0 0 0,0-1 0 0 0,1 1 1 0 0,-1 0-1 0 0,1 0 0 0 0,-1 0 0 0 0,0 0 0 0 0,1 0 1 0 0,-1 0-1 0 0,0 0 0 0 0,1 1 0 0 0,-1-1 0 0 0,0 0 1 0 0,2 1-1 0 0,1 1 53 0 0,-1 0 1 0 0,0 0 0 0 0,0 0-1 0 0,0 0 1 0 0,0 0 0 0 0,0 1 0 0 0,0-1-1 0 0,0 1 1 0 0,-1 0 0 0 0,1 0-1 0 0,3 6 1 0 0,4 11 463 0 0,0 1 1 0 0,-1 0-1 0 0,-1 1 1 0 0,7 30-1 0 0,-9-28-155 0 0,1 1-1 0 0,2-2 1 0 0,12 26-1 0 0,-14-41-508 0 0,-1-9-149 0 0,-5 0 184 0 0,-1 0 0 0 0,1 0 0 0 0,0 0 0 0 0,-1 0 0 0 0,1 0 0 0 0,0-1 0 0 0,-1 1 1 0 0,1 0-1 0 0,-1 0 0 0 0,0-1 0 0 0,0 1 0 0 0,1-2 0 0 0,1-13-972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2.3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0 376 0 0,'-3'72'940'0'0,"-1"19"-12"0"0,5-89-902 0 0,0 12 70 0 0,-1-14-95 0 0,0 0 0 0 0,0 1 0 0 0,0-1 0 0 0,0 0 0 0 0,0 1 0 0 0,0-1 0 0 0,1 0 0 0 0,-1 1 0 0 0,0-1 0 0 0,0 0 0 0 0,0 1 0 0 0,0-1 0 0 0,0 0 0 0 0,1 0 0 0 0,-1 1 0 0 0,0-1 0 0 0,0 0 0 0 0,1 0 0 0 0,-1 1 0 0 0,0-1 0 0 0,0 0 0 0 0,1 0 0 0 0,-1 0 0 0 0,0 0 0 0 0,0 1 0 0 0,1-1 0 0 0,-1 0 0 0 0,0 0 0 0 0,1 0 0 0 0,-1 0 0 0 0,0 0 0 0 0,1 0 0 0 0,-1 0 0 0 0,1 0 0 0 0,2-1-1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4.2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93 600 0 0,'-3'-14'60'0'0,"0"-5"148"0"0,0-1 0 0 0,0-20 0 0 0,7 48 1189 0 0,3 9-812 0 0,56 255 4343 0 0,-28-118-4035 0 0,-11-40-657 0 0,-4-19-48 0 0,38 107 0 0 0,-56-197-169 0 0,15 36-137 0 0,-17-39 67 0 0,1 0 0 0 0,0 0-1 0 0,1 0 1 0 0,-1-1 0 0 0,0 1-1 0 0,1 0 1 0 0,-1 0 0 0 0,1-1-1 0 0,-1 1 1 0 0,1-1 0 0 0,0 0-1 0 0,-1 1 1 0 0,1-1 0 0 0,0 0 0 0 0,4 2-1 0 0,-6-3 6 0 0,1 0-1 0 0,-1 0 0 0 0,0 0 0 0 0,1 0 1 0 0,-1 0-1 0 0,1 0 0 0 0,-1 0 1 0 0,1 0-1 0 0,-1 0 0 0 0,1 0 1 0 0,-1 0-1 0 0,1-1 0 0 0,-1 1 1 0 0,1 0-1 0 0,-1 0 0 0 0,0 0 1 0 0,1-1-1 0 0,-1 1 0 0 0,1 0 1 0 0,-1 0-1 0 0,0-1 0 0 0,1 1 1 0 0,-1 0-1 0 0,0-1 0 0 0,1 1 1 0 0,-1 0-1 0 0,0-1 0 0 0,0 1 1 0 0,1-1-1 0 0,1-9-1091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4.4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1 179 856 0 0,'-1'-4'163'0'0,"1"0"0"0"0,0 0 1 0 0,0-1-1 0 0,1 1 0 0 0,-1 0 0 0 0,1 0 0 0 0,0 1 0 0 0,0-1 0 0 0,0 0 1 0 0,1 0-1 0 0,-1 0 0 0 0,1 1 0 0 0,0-1 0 0 0,0 1 0 0 0,0-1 0 0 0,5-4 0 0 0,0-2 475 0 0,1 1-1 0 0,0 0 0 0 0,1 1 0 0 0,13-10 0 0 0,-12 11-284 0 0,0 0 0 0 0,0 1 0 0 0,12-5 0 0 0,-11 6-719 0 0,0 1 1 0 0,0 1 0 0 0,0-1-1 0 0,1 2 1 0 0,18-3 0 0 0,-16 5 339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4.6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130 167 2665 0 0,'-5'12'-12'0'0,"0"-10"429"0"0,4-4-272 0 0,0 1-1 0 0,-1 0 0 0 0,1 0 1 0 0,0-1-1 0 0,0 1 0 0 0,1 0 1 0 0,-1-1-1 0 0,0 1 0 0 0,0-3 1 0 0,-2-1 178 0 0,-19-39 1046 0 0,13 25-1008 0 0,0-1 0 0 0,-2 2 0 0 0,-22-31 0 0 0,33 48-362 0 0,-1 0 1 0 0,1 1 0 0 0,0-1-1 0 0,-1 1 1 0 0,1-1 0 0 0,-1 1 0 0 0,1-1-1 0 0,-1 1 1 0 0,1-1 0 0 0,-1 1-1 0 0,1-1 1 0 0,-1 1 0 0 0,1 0-1 0 0,-1-1 1 0 0,0 1 0 0 0,1 0-1 0 0,-1-1 1 0 0,0 1 0 0 0,1 0 0 0 0,-1 0-1 0 0,0 0 1 0 0,1 0 0 0 0,-1-1-1 0 0,0 1 1 0 0,-1 0 0 0 0,2 1 1 0 0,-1-1 0 0 0,1 1 1 0 0,-1 0-1 0 0,1-1 0 0 0,-1 1 0 0 0,1-1 1 0 0,-1 1-1 0 0,1 0 0 0 0,0-1 0 0 0,-1 1 1 0 0,1 0-1 0 0,0 0 0 0 0,-1-1 1 0 0,1 1-1 0 0,0 0 0 0 0,0 0 0 0 0,0-1 1 0 0,0 2-1 0 0,-1 7 51 0 0,1-1 0 0 0,0 0 1 0 0,2 9-1 0 0,2 11 370 0 0,10 41 0 0 0,-11-60-300 0 0,0 1-1 0 0,1-1 0 0 0,-1 0 1 0 0,2 0-1 0 0,-1 0 0 0 0,2 0 1 0 0,10 14-1 0 0,-15-21-119 0 0,1-1 0 0 0,-1 1 1 0 0,0-1-1 0 0,1 0 0 0 0,-1 1 0 0 0,1-1 0 0 0,0 0 0 0 0,-1 0 1 0 0,1 0-1 0 0,0 0 0 0 0,0 0 0 0 0,-1-1 0 0 0,1 1 1 0 0,0 0-1 0 0,0-1 0 0 0,0 0 0 0 0,0 1 0 0 0,0-1 0 0 0,0 0 1 0 0,0 0-1 0 0,0 0 0 0 0,0 0 0 0 0,0 0 0 0 0,0 0 0 0 0,0-1 1 0 0,0 1-1 0 0,-1-1 0 0 0,1 1 0 0 0,3-2 0 0 0,0-1-375 0 0,-1 1-1 0 0,1-1 0 0 0,-1 0 0 0 0,0-1 0 0 0,1 1 1 0 0,-1-1-1 0 0,-1 1 0 0 0,1-1 0 0 0,5-8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4.9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9 1648 0 0,'-8'-8'-59'0'0,"8"8"63"0"0,0 0-1 0 0,0 0 1 0 0,0 0-1 0 0,0 0 1 0 0,0 0-1 0 0,0 0 1 0 0,0 0-1 0 0,0 0 1 0 0,0 0-1 0 0,0 0 1 0 0,0 0-1 0 0,0 0 1 0 0,-1 0-1 0 0,1 0 1 0 0,0 0-1 0 0,0 0 1 0 0,0 0-1 0 0,0 0 1 0 0,0 0-1 0 0,0 0 1 0 0,0 0-1 0 0,0 0 1 0 0,0 0-1 0 0,0 0 1 0 0,0 0-1 0 0,0 0 1 0 0,0 0-1 0 0,-1 0 1 0 0,1 0-1 0 0,0 0 1 0 0,0 0-1 0 0,0 0 1 0 0,0 0-1 0 0,0 1 0 0 0,0-1 1 0 0,0 0-1 0 0,0 0 1 0 0,0 0-1 0 0,0 0 1 0 0,0 0-1 0 0,0 0 1 0 0,0 0-1 0 0,0 0 1 0 0,0 0-1 0 0,0 0 1 0 0,0 0-1 0 0,0 0 1 0 0,0 0-1 0 0,0 1 1 0 0,0-1-1 0 0,0 0 1 0 0,0 0-1 0 0,0 0 1 0 0,0 0-1 0 0,2 19 1036 0 0,0-10-253 0 0,8 37 641 0 0,1-1 1 0 0,2-1-1 0 0,23 52 0 0 0,-32-87-1357 0 0,-1 0-36 0 0,1 0 0 0 0,6 11 1 0 0,-9-19-38 0 0,0 1 1 0 0,0-1-1 0 0,0 1 1 0 0,0-1-1 0 0,0 1 1 0 0,0-1-1 0 0,0 0 1 0 0,1 0-1 0 0,-1 1 1 0 0,0-1-1 0 0,1 0 1 0 0,-1 0-1 0 0,1 0 1 0 0,-1-1-1 0 0,1 1 1 0 0,0 0-1 0 0,-1 0 1 0 0,1-1-1 0 0,2 1 1 0 0,-3-1-26 0 0,0 0-1 0 0,0 0 1 0 0,0 0-1 0 0,0-1 1 0 0,0 1 0 0 0,0 0-1 0 0,0 0 1 0 0,0-1-1 0 0,0 1 1 0 0,0-1-1 0 0,0 1 1 0 0,0-1 0 0 0,-1 1-1 0 0,1-1 1 0 0,0 0-1 0 0,0 1 1 0 0,0-1 0 0 0,-1 0-1 0 0,1 0 1 0 0,0 1-1 0 0,-1-1 1 0 0,1 0 0 0 0,-1 0-1 0 0,1 0 1 0 0,-1 0-1 0 0,1 0 1 0 0,-1 0-1 0 0,1-1 1 0 0,1-4-172 0 0,0-1 0 0 0,0 1 0 0 0,0-8 0 0 0,-1 11 116 0 0,1-19-841 0 0,0-39 0 0 0,-2 43 695 0 0,0 1 0 0 0,2-1 0 0 0,-1 1-1 0 0,6-19 1 0 0,-7 35 244 0 0,0 0 0 0 0,1-1-1 0 0,-1 1 1 0 0,1 0 0 0 0,-1-1 0 0 0,1 1-1 0 0,0 0 1 0 0,-1 0 0 0 0,1 0 0 0 0,0 0-1 0 0,0 0 1 0 0,-1-1 0 0 0,1 1 0 0 0,0 1-1 0 0,0-1 1 0 0,0 0 0 0 0,1 0 0 0 0,-1 0-1 0 0,0 0 1 0 0,0 1 0 0 0,0-1 0 0 0,1 1-1 0 0,1-2 1 0 0,-2 2 51 0 0,0 0-1 0 0,1 0 0 0 0,-1 0 1 0 0,0 0-1 0 0,0 1 1 0 0,1-1-1 0 0,-1 0 0 0 0,0 1 1 0 0,0-1-1 0 0,1 0 1 0 0,-1 1-1 0 0,0-1 0 0 0,0 1 1 0 0,0 0-1 0 0,0-1 0 0 0,0 1 1 0 0,0 0-1 0 0,0 0 1 0 0,0 0-1 0 0,0-1 0 0 0,0 1 1 0 0,0 0-1 0 0,-1 0 1 0 0,1 0-1 0 0,1 2 0 0 0,5 9 367 0 0,-1 1 0 0 0,1 0 0 0 0,-2 0 0 0 0,0 1 0 0 0,-1 0-1 0 0,3 14 1 0 0,-3-11-87 0 0,1-1 1 0 0,0 0-1 0 0,15 30 0 0 0,-20-45-341 0 0,0-1-1 0 0,1 1 1 0 0,-1 0-1 0 0,1 0 1 0 0,-1 0-1 0 0,1 0 1 0 0,-1-1-1 0 0,1 1 1 0 0,-1 0-1 0 0,1-1 1 0 0,0 1-1 0 0,-1 0 0 0 0,1-1 1 0 0,0 1-1 0 0,-1-1 1 0 0,1 1-1 0 0,0-1 1 0 0,0 1-1 0 0,0-1 1 0 0,0 1-1 0 0,-1-1 1 0 0,1 0-1 0 0,0 0 1 0 0,0 1-1 0 0,0-1 1 0 0,0 0-1 0 0,0 0 0 0 0,0 0 1 0 0,0 0-1 0 0,0 0 1 0 0,0 0-1 0 0,0 0 1 0 0,0 0-1 0 0,1-1 1 0 0,0 0-98 0 0,1-1 0 0 0,0 0 1 0 0,-1 0-1 0 0,1 1 0 0 0,-1-1 1 0 0,0-1-1 0 0,1 1 0 0 0,-1 0 1 0 0,2-5-1 0 0,36-49-4618 0 0,-28 41 2441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5.3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118 493 88 0 0,'1'-1'59'0'0,"-1"0"0"0"0,1 0 0 0 0,-1 0 0 0 0,0 0 0 0 0,1 0 0 0 0,-1 0 0 0 0,0 0 0 0 0,1 0 0 0 0,-1 0 1 0 0,0 0-1 0 0,0-1 0 0 0,0 1 0 0 0,0 0 0 0 0,0 0 0 0 0,0 0 0 0 0,0 0 0 0 0,-1 0 0 0 0,1 0 0 0 0,0 0 0 0 0,0 0 0 0 0,-1 0 0 0 0,1 0 0 0 0,-1 0 0 0 0,1 0 0 0 0,-2-1 0 0 0,-14-24 1923 0 0,14 24-1784 0 0,0-1 1 0 0,0 1 0 0 0,-1 0-1 0 0,1 0 1 0 0,0 1-1 0 0,-1-1 1 0 0,1 0-1 0 0,-1 1 1 0 0,1-1 0 0 0,-1 1-1 0 0,0 0 1 0 0,0 0-1 0 0,0 0 1 0 0,0 0-1 0 0,1 1 1 0 0,-1-1 0 0 0,-6 0-1 0 0,7 1-107 0 0,0 1 0 0 0,1-1 0 0 0,-1 0-1 0 0,0 1 1 0 0,0-1 0 0 0,0 1 0 0 0,0 0 0 0 0,1-1-1 0 0,-1 1 1 0 0,0 0 0 0 0,0 0 0 0 0,1 0 0 0 0,-1 0 0 0 0,1 1-1 0 0,-1-1 1 0 0,1 0 0 0 0,0 1 0 0 0,-1-1 0 0 0,1 1-1 0 0,0-1 1 0 0,0 1 0 0 0,0-1 0 0 0,0 1 0 0 0,0 0 0 0 0,0 0-1 0 0,1-1 1 0 0,-1 1 0 0 0,0 3 0 0 0,-1 4 27 0 0,0 0 0 0 0,0 0-1 0 0,1 0 1 0 0,1 1 0 0 0,0-1 0 0 0,0 0 0 0 0,0 0 0 0 0,1 1 0 0 0,1-1 0 0 0,2 10 0 0 0,-2-13-107 0 0,-1 1 0 0 0,2-1 0 0 0,-1 0 0 0 0,0 0 0 0 0,1 0 0 0 0,0 0 1 0 0,1-1-1 0 0,-1 1 0 0 0,1-1 0 0 0,0 0 0 0 0,0 0 0 0 0,1 0 0 0 0,0-1 0 0 0,0 1 1 0 0,6 4-1 0 0,-9-8-47 0 0,1 0 1 0 0,0 0 0 0 0,-1 0-1 0 0,1 0 1 0 0,0 0-1 0 0,0 0 1 0 0,0-1 0 0 0,0 0-1 0 0,-1 1 1 0 0,1-1 0 0 0,0 0-1 0 0,0 0 1 0 0,0-1-1 0 0,0 1 1 0 0,0 0 0 0 0,0-1-1 0 0,-1 0 1 0 0,1 0-1 0 0,0 0 1 0 0,0 0 0 0 0,-1 0-1 0 0,1 0 1 0 0,-1-1 0 0 0,1 1-1 0 0,-1-1 1 0 0,0 0-1 0 0,4-3 1 0 0,-1 1-100 0 0,0-1 0 0 0,0 0 1 0 0,-1 0-1 0 0,0 0 0 0 0,0 0 0 0 0,0 0 0 0 0,-1-1 0 0 0,0 0 1 0 0,0 0-1 0 0,0 0 0 0 0,2-8 0 0 0,-2 0-27 0 0,-1 1 0 0 0,0-1 0 0 0,-1 0-1 0 0,-1 1 1 0 0,0-1 0 0 0,-4-25 0 0 0,-22-82-112 0 0,-47-129 1459 0 0,57 199-510 0 0,14 45-561 0 0,2 4-28 0 0,-1 0 0 0 0,1 0 1 0 0,-1 0-1 0 0,0 0 0 0 0,0 0 0 0 0,0 0 0 0 0,-2-2 0 0 0,1 4 239 0 0,1 4-158 0 0,1 8 1 0 0,0-11-149 0 0,25 198 1621 0 0,-19-161-1563 0 0,22 101 138 0 0,-21-111-227 0 0,2-1 0 0 0,24 51 0 0 0,-28-69-66 0 0,0 0-1 0 0,0 0 1 0 0,12 13-1 0 0,-16-20 27 0 0,0 0 1 0 0,1-1-1 0 0,-1 1 0 0 0,1-1 0 0 0,-1 1 0 0 0,1-1 0 0 0,0 1 0 0 0,0-1 0 0 0,-1 0 0 0 0,1 0 0 0 0,0 0 0 0 0,0 0 0 0 0,0 0 0 0 0,0 0 0 0 0,0-1 0 0 0,0 1 0 0 0,0-1 0 0 0,0 1 0 0 0,1-1 0 0 0,-1 0 0 0 0,0 0 1 0 0,0 0-1 0 0,0 0 0 0 0,4-1 0 0 0,-4 0-189 0 0,0 0 1 0 0,0-1-1 0 0,0 1 1 0 0,0-1-1 0 0,0 1 1 0 0,0-1-1 0 0,0 0 1 0 0,-1 0-1 0 0,1 0 1 0 0,-1 0-1 0 0,1 0 1 0 0,-1 0-1 0 0,0 0 1 0 0,0 0-1 0 0,0-1 1 0 0,0 1-1 0 0,1-4 1 0 0,5-14-2614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5.4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1 2473 0 0,'-2'16'704'0'0,"2"0"1"0"0,0 1-1 0 0,3 25 1 0 0,13 49 2691 0 0,-15-87-3369 0 0,2 13 531 0 0,-2-10-524 0 0,0 0-1 0 0,0 0 1 0 0,1 0-1 0 0,0 0 1 0 0,1 0 0 0 0,5 12-1 0 0,-7-18-75 0 0,-1-1-1 0 0,0 0 0 0 0,0 0 1 0 0,0 1-1 0 0,0-1 0 0 0,0 0 1 0 0,0 0-1 0 0,1 1 1 0 0,-1-1-1 0 0,0 0 0 0 0,0 0 1 0 0,0 1-1 0 0,0-1 0 0 0,1 0 1 0 0,-1 0-1 0 0,0 0 0 0 0,0 0 1 0 0,1 1-1 0 0,-1-1 0 0 0,0 0 1 0 0,0 0-1 0 0,1 0 0 0 0,-1 0 1 0 0,0 0-1 0 0,1 0 0 0 0,-1 0 1 0 0,0 0-1 0 0,0 0 0 0 0,1 0 1 0 0,-1 0-1 0 0,0 0 1 0 0,1 0-1 0 0,-1 0 0 0 0,0 0 1 0 0,0 0-1 0 0,1 0 0 0 0,-1 0 1 0 0,6-11-1388 0 0,0-16-726 0 0,-4 4 817 0 0,-3-1 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5.6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63 89 600 0 0,'-19'-30'2536'0'0,"-24"-29"0"0"0,46 62-2795 0 0,0 0 1 0 0,1 0 0 0 0,-1-1-1 0 0,1 0 1 0 0,0 1 0 0 0,0-2-1 0 0,0 1 1 0 0,0 0-1 0 0,0-1 1 0 0,0 1 0 0 0,6 0-1 0 0,0-2 233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6.1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 1 2873 0 0,'-2'5'169'0'0,"-1"0"0"0"0,1 0 1 0 0,0 0-1 0 0,0 0 0 0 0,1 0 1 0 0,-1 1-1 0 0,1-1 0 0 0,-1 9 1 0 0,2-4 305 0 0,1 0 0 0 0,-1-1 0 0 0,2 1 0 0 0,1 10 0 0 0,2-1 352 0 0,10 32 0 0 0,-12-44-795 0 0,0 1-1 0 0,0-1 0 0 0,1 0 0 0 0,0-1 0 0 0,0 1 0 0 0,1-1 0 0 0,6 8 0 0 0,-11-13-41 0 0,1-1-1 0 0,-1 1 0 0 0,1-1 1 0 0,-1 1-1 0 0,1-1 1 0 0,-1 0-1 0 0,1 1 1 0 0,-1-1-1 0 0,1 0 1 0 0,-1 1-1 0 0,1-1 0 0 0,-1 0 1 0 0,1 0-1 0 0,0 1 1 0 0,-1-1-1 0 0,1 0 1 0 0,-1 0-1 0 0,1 0 0 0 0,0 0 1 0 0,-1 0-1 0 0,1 0 1 0 0,0 0-1 0 0,-1 0 1 0 0,2 0-1 0 0,-1-1-32 0 0,0 1 0 0 0,0-1-1 0 0,-1 1 1 0 0,1-1 0 0 0,0 1 0 0 0,0-1-1 0 0,-1 0 1 0 0,1 1 0 0 0,0-1 0 0 0,-1 0-1 0 0,1 0 1 0 0,-1 0 0 0 0,1 1 0 0 0,0-3-1 0 0,2-4-313 0 0,-1 0 0 0 0,0 0-1 0 0,2-11 1 0 0,-2 11 160 0 0,1-5-176 0 0,0 0-1 0 0,1 1 1 0 0,0-1-1 0 0,9-17 1 0 0,-12 27 364 0 0,1-1-1 0 0,-1 1 1 0 0,1-1 0 0 0,-1 1-1 0 0,1 0 1 0 0,0 0 0 0 0,0 0 0 0 0,0-1-1 0 0,0 2 1 0 0,0-1 0 0 0,1 0 0 0 0,-1 0-1 0 0,1 1 1 0 0,-1-1 0 0 0,1 1-1 0 0,-1 0 1 0 0,1 0 0 0 0,0 0 0 0 0,-1 0-1 0 0,1 0 1 0 0,0 1 0 0 0,0-1-1 0 0,0 1 1 0 0,0 0 0 0 0,5 0 0 0 0,-6 0 44 0 0,0 1 1 0 0,1 0-1 0 0,-1 0 1 0 0,0 0-1 0 0,0 0 1 0 0,0 0-1 0 0,0 0 1 0 0,0 0-1 0 0,0 1 1 0 0,0-1-1 0 0,0 1 1 0 0,0-1-1 0 0,-1 1 1 0 0,1 0-1 0 0,-1 0 1 0 0,1 0-1 0 0,-1 0 1 0 0,2 2-1 0 0,3 7 395 0 0,0 0 0 0 0,5 14 0 0 0,-7-16-5 0 0,0 2 114 0 0,-2-7-186 0 0,0 1-1 0 0,-1-1 1 0 0,2 0 0 0 0,-1 0-1 0 0,0 1 1 0 0,5 4 0 0 0,-7-9-362 0 0,0 0 0 0 0,0 0 0 0 0,0 0 0 0 0,0-1 0 0 0,0 1 0 0 0,-1 0 1 0 0,1 0-1 0 0,0 0 0 0 0,0 0 0 0 0,0 0 0 0 0,0 0 0 0 0,0 0 0 0 0,0 0 0 0 0,0 0 1 0 0,0 0-1 0 0,0 0 0 0 0,-1 0 0 0 0,1 0 0 0 0,0 0 0 0 0,0 0 0 0 0,0 0 0 0 0,0 0 0 0 0,0 0 1 0 0,0 0-1 0 0,0 0 0 0 0,0 0 0 0 0,0 0 0 0 0,-1 0 0 0 0,1 0 0 0 0,0 0 0 0 0,0 0 1 0 0,0 0-1 0 0,0 0 0 0 0,0 0 0 0 0,0 0 0 0 0,0 1 0 0 0,0-1 0 0 0,0 0 0 0 0,0 0 1 0 0,0 0-1 0 0,-1 0 0 0 0,1 0 0 0 0,0 0 0 0 0,0 0 0 0 0,0 0 0 0 0,0 0 0 0 0,0 0 1 0 0,0 1-1 0 0,0-1 0 0 0,0 0 0 0 0,0 0 0 0 0,0 0 0 0 0,0 0 0 0 0,0 0 0 0 0,-2 10-527 0 0,2 12-305 0 0,1-20 735 0 0,0 5-23 0 0,1 0-1 0 0,0-1 1 0 0,6 12 0 0 0,-8-18 117 0 0,0 1 0 0 0,1 0 0 0 0,-1-1 0 0 0,1 1 0 0 0,-1-1 1 0 0,0 1-1 0 0,1 0 0 0 0,0-1 0 0 0,-1 1 0 0 0,1-1 0 0 0,-1 1 0 0 0,1-1 0 0 0,-1 1 0 0 0,1-1 1 0 0,0 0-1 0 0,-1 1 0 0 0,1-1 0 0 0,1 1 0 0 0,-1-2-7 0 0,0 1 1 0 0,-1 0-1 0 0,1 0 1 0 0,0 0-1 0 0,0 0 1 0 0,-1-1-1 0 0,1 1 1 0 0,0 0-1 0 0,-1-1 1 0 0,1 1-1 0 0,0-1 1 0 0,-1 1-1 0 0,1-1 1 0 0,-1 1-1 0 0,1-1 1 0 0,-1 1-1 0 0,1-1 0 0 0,-1 1 1 0 0,1-1-1 0 0,-1 0 1 0 0,1 1-1 0 0,-1-1 1 0 0,1-1-1 0 0,1-3-131 0 0,1-1 0 0 0,-1 1 0 0 0,0-1 0 0 0,0 0-1 0 0,-1 0 1 0 0,0 1 0 0 0,0-1 0 0 0,0-10 0 0 0,-1 11 69 0 0,1 0 0 0 0,-1 0 0 0 0,1 0 0 0 0,0 0 0 0 0,0-1 0 0 0,1 1 0 0 0,-1 1 1 0 0,1-1-1 0 0,0 0 0 0 0,0 0 0 0 0,1 1 0 0 0,3-6 0 0 0,-5 9 100 0 0,0 0-1 0 0,0 0 0 0 0,0 0 1 0 0,0 0-1 0 0,0 0 0 0 0,0 0 1 0 0,0 1-1 0 0,0-1 0 0 0,0 0 1 0 0,0 1-1 0 0,0-1 1 0 0,0 1-1 0 0,1 0 0 0 0,-1-1 1 0 0,0 1-1 0 0,0 0 0 0 0,1-1 1 0 0,-1 1-1 0 0,0 0 1 0 0,1 0-1 0 0,-1 0 0 0 0,0 0 1 0 0,0 0-1 0 0,1 1 0 0 0,-1-1 1 0 0,0 0-1 0 0,0 1 1 0 0,1-1-1 0 0,-1 0 0 0 0,0 1 1 0 0,0 0-1 0 0,0-1 0 0 0,0 1 1 0 0,1 0-1 0 0,-1-1 1 0 0,0 1-1 0 0,1 2 0 0 0,2 0 109 0 0,-1 0 0 0 0,0 0 0 0 0,0 1-1 0 0,0-1 1 0 0,-1 1 0 0 0,1 0 0 0 0,-1 0-1 0 0,0 0 1 0 0,3 7 0 0 0,3 14 55 0 0,-1 0-1 0 0,-1 0 1 0 0,-1 1 0 0 0,-1-1-1 0 0,-2 1 1 0 0,0 0 0 0 0,-2 0-1 0 0,-5 46 1 0 0,4-67-284 0 0,0-1 0 0 0,-1 1 0 0 0,1 0 0 0 0,-1-1 0 0 0,0 1 1 0 0,0-1-1 0 0,-1 0 0 0 0,0 1 0 0 0,-5 6 0 0 0,-2 0-725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6.5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31 2473 0 0,'-1'-4'40'0'0,"-1"-11"90"0"0,2 15-127 0 0,0-1 0 0 0,0 1 0 0 0,0-1-1 0 0,0 1 1 0 0,0-1 0 0 0,0 1 0 0 0,0-1 0 0 0,0 1 0 0 0,1-1 0 0 0,-1 1 0 0 0,0-1 0 0 0,0 1 0 0 0,0-1 0 0 0,0 1-1 0 0,1-1 1 0 0,-1 1 0 0 0,0 0 0 0 0,0-1 0 0 0,1 1 0 0 0,-1-1 0 0 0,0 1 0 0 0,1 0 0 0 0,0-1 0 0 0,0 1 106 0 0,1 1 0 0 0,-1-1 0 0 0,1 1 0 0 0,0 0 0 0 0,-1-1 0 0 0,1 1 0 0 0,-1 0 0 0 0,0 0 0 0 0,1 0 0 0 0,-1 0 1 0 0,0 0-1 0 0,1 0 0 0 0,-1 0 0 0 0,2 3 0 0 0,1 2 169 0 0,0 0-1 0 0,0 0 1 0 0,0 1 0 0 0,-1-1-1 0 0,1 1 1 0 0,2 11 0 0 0,11 46 992 0 0,-16-59-1170 0 0,29 138 745 0 0,14 195 1 0 0,-43-331-1213 0 0,-1-5 98 0 0,1 0 1 0 0,-1 0 0 0 0,0 0 0 0 0,0 0-1 0 0,0 0 1 0 0,0 0 0 0 0,0 0 0 0 0,0 0 0 0 0,-1 0-1 0 0,1 0 1 0 0,-2 4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6.6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88 680 0 0,'-2'-2'61'0'0,"1"-1"-1"0"0,0 1 0 0 0,0-1 1 0 0,0 1-1 0 0,0-1 0 0 0,0 0 1 0 0,0 1-1 0 0,1-1 1 0 0,-1-4-1 0 0,1 6-17 0 0,0 0-1 0 0,1-1 1 0 0,-1 1-1 0 0,1 0 1 0 0,0-1-1 0 0,-1 1 1 0 0,1 0-1 0 0,0 0 1 0 0,-1-1 0 0 0,1 1-1 0 0,0 0 1 0 0,0 0-1 0 0,0 0 1 0 0,0 0-1 0 0,0 0 1 0 0,0 0 0 0 0,1 1-1 0 0,-1-1 1 0 0,0 0-1 0 0,3-1 1 0 0,4-2 480 0 0,1 0 1 0 0,0 0 0 0 0,-1 1-1 0 0,2 0 1 0 0,-1 0 0 0 0,0 1-1 0 0,19-2 1 0 0,70 2 1423 0 0,-41 2-1822 0 0,40-3-1907 0 0,-75 2-698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2.5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 94 40 0 0,'0'-9'504'0'0,"-2"0"0"0"0,1 0 0 0 0,-5-15 0 0 0,-2-11 1782 0 0,7 27-2316 0 0,6 12-81 0 0,-1 0 111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6.9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130 3 144 0 0,'0'0'21'0'0,"0"0"-1"0"0,0-1 1 0 0,0 1-1 0 0,0 0 1 0 0,-1 0-1 0 0,1 0 1 0 0,0-1-1 0 0,0 1 1 0 0,0 0 0 0 0,0 0-1 0 0,-1 0 1 0 0,1 0-1 0 0,0 0 1 0 0,0 0-1 0 0,-1-1 1 0 0,1 1-1 0 0,0 0 1 0 0,0 0 0 0 0,0 0-1 0 0,-1 0 1 0 0,1 0-1 0 0,0 0 1 0 0,0 0-1 0 0,-1 0 1 0 0,1 0-1 0 0,0 0 1 0 0,0 0 0 0 0,-1 0-1 0 0,1 0 1 0 0,0 0-1 0 0,0 0 1 0 0,-1 0-1 0 0,1 1 1 0 0,0-1-1 0 0,0 0 1 0 0,-1 0 0 0 0,1 0-1 0 0,0 0 1 0 0,-10 4 344 0 0,9-4-329 0 0,-5 4 253 0 0,-1-1 1 0 0,1 1-1 0 0,0 1 0 0 0,0-1 1 0 0,0 1-1 0 0,0 0 0 0 0,1 1 1 0 0,0-1-1 0 0,0 1 0 0 0,1 0 1 0 0,-1 1-1 0 0,1-1 0 0 0,1 0 1 0 0,-1 1-1 0 0,1 0 0 0 0,-3 10 1 0 0,0-2 15 0 0,2 1 0 0 0,0 0 0 0 0,0 0 0 0 0,2 0-1 0 0,0 1 1 0 0,1 25 0 0 0,1-31-190 0 0,0 0 0 0 0,2 0 0 0 0,-1-1 0 0 0,1 1 0 0 0,6 18 0 0 0,-7-27-102 0 0,0 1 0 0 0,0-1 0 0 0,1 1-1 0 0,-1-1 1 0 0,1 0 0 0 0,-1 0 0 0 0,1 1 0 0 0,0-1-1 0 0,-1 0 1 0 0,1 0 0 0 0,0-1 0 0 0,4 3-1 0 0,-5-3-21 0 0,1 0 0 0 0,0 0 0 0 0,0 0 0 0 0,0-1-1 0 0,0 1 1 0 0,0-1 0 0 0,-1 1 0 0 0,1-1 0 0 0,0 0-1 0 0,0 0 1 0 0,0 0 0 0 0,0 0 0 0 0,0 0 0 0 0,0 0 0 0 0,0-1-1 0 0,0 1 1 0 0,0 0 0 0 0,0-1 0 0 0,2-1 0 0 0,1 0-46 0 0,-1 0 1 0 0,1-1 0 0 0,-1 1 0 0 0,1-1 0 0 0,-1 0 0 0 0,0-1 0 0 0,0 1 0 0 0,-1-1 0 0 0,1 1-1 0 0,-1-1 1 0 0,0 0 0 0 0,0-1 0 0 0,0 1 0 0 0,0 0 0 0 0,-1-1 0 0 0,1 0 0 0 0,2-8 0 0 0,-1-1 79 0 0,1 0 1 0 0,-2 0-1 0 0,0-1 1 0 0,-1 1 0 0 0,1-15-1 0 0,-3 21 77 0 0,0 0-1 0 0,0 0 1 0 0,-1 1-1 0 0,0-1 1 0 0,0 0-1 0 0,-1 1 1 0 0,0-1-1 0 0,-3-8 1 0 0,4 14-83 0 0,0 0 0 0 0,0-1 0 0 0,0 1 1 0 0,0 0-1 0 0,-1 0 0 0 0,1 0 0 0 0,0 0 1 0 0,-1 0-1 0 0,0 0 0 0 0,1 0 0 0 0,-1 0 1 0 0,0 1-1 0 0,0-1 0 0 0,0 1 0 0 0,0-1 0 0 0,0 1 1 0 0,0 0-1 0 0,-1 0 0 0 0,1 0 0 0 0,0 0 1 0 0,-1 0-1 0 0,1 0 0 0 0,0 1 0 0 0,-1-1 0 0 0,1 1 1 0 0,-1 0-1 0 0,1 0 0 0 0,-5 0 0 0 0,6 0-89 0 0,0 0 0 0 0,0 0 0 0 0,0 0 0 0 0,0 1-1 0 0,1-1 1 0 0,-1 0 0 0 0,0 1 0 0 0,0-1 0 0 0,0 0-1 0 0,1 1 1 0 0,-1-1 0 0 0,0 1 0 0 0,-1 0 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7.7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1 2296 0 0,'-1'2'56'0'0,"1"-1"0"0"0,-1 1-1 0 0,1 0 1 0 0,0 0 0 0 0,0-1-1 0 0,0 1 1 0 0,0 0 0 0 0,0 0-1 0 0,0-1 1 0 0,1 1 0 0 0,-1 2-1 0 0,1-3-34 0 0,70 331 3071 0 0,-44-224-2062 0 0,22 164 1 0 0,-44-230-679 0 0,-2-22-214 0 0,-1 1 0 0 0,0-1 0 0 0,-3 42 0 0 0,-2-52-327 0 0,0-14-60 0 0,0-19-43 0 0,2-6 160 0 0,1-1-1 0 0,2 1 0 0 0,1-1 0 0 0,13-52 0 0 0,-13 69 91 0 0,0 1 1 0 0,2 0-1 0 0,-1 0 1 0 0,2 0-1 0 0,-1 0 0 0 0,2 1 1 0 0,-1 0-1 0 0,2 0 1 0 0,-1 1-1 0 0,1 0 0 0 0,1 0 1 0 0,0 1-1 0 0,16-13 1 0 0,-22 19 38 0 0,1 1 1 0 0,-1 0-1 0 0,1 0 1 0 0,0 0-1 0 0,0 0 1 0 0,0 0-1 0 0,-1 1 1 0 0,2 0-1 0 0,-1 0 1 0 0,0 0-1 0 0,0 0 1 0 0,6 0 0 0 0,-8 1 0 0 0,1 0 1 0 0,-1 1 0 0 0,0-1-1 0 0,0 1 1 0 0,1-1 0 0 0,-1 1-1 0 0,0 0 1 0 0,0 0 0 0 0,0 0-1 0 0,0 0 1 0 0,0 0 0 0 0,0 0-1 0 0,0 1 1 0 0,0-1 0 0 0,0 1-1 0 0,0-1 1 0 0,-1 1 0 0 0,1-1-1 0 0,-1 1 1 0 0,1 0 0 0 0,-1 0-1 0 0,0 0 1 0 0,2 3-1 0 0,0 3 46 0 0,0-1 0 0 0,0 1-1 0 0,0 0 1 0 0,-1 0 0 0 0,0 0-1 0 0,-1 0 1 0 0,0 1 0 0 0,0-1-1 0 0,-1 0 1 0 0,-1 13 0 0 0,-1 2 150 0 0,-1-1 1 0 0,-10 38 0 0 0,8-42-78 0 0,-1 0 0 0 0,0 0 1 0 0,-14 24-1 0 0,14-32-90 0 0,1-1 1 0 0,-1 0-1 0 0,-1 0 0 0 0,0-1 1 0 0,0 0-1 0 0,-1 0 1 0 0,-12 10-1 0 0,18-17-40 0 0,1 0-1 0 0,0-1 1 0 0,0 1-1 0 0,0 0 1 0 0,0 0 0 0 0,1 0-1 0 0,-1 0 1 0 0,0 0 0 0 0,0 0-1 0 0,0 0 1 0 0,1 0 0 0 0,-1 0-1 0 0,1 0 1 0 0,-1 0 0 0 0,1 0-1 0 0,-1 0 1 0 0,1 1 0 0 0,0-1-1 0 0,-1 2 1 0 0,1-2-15 0 0,0 0 1 0 0,1 0-1 0 0,-1 0 1 0 0,0 0-1 0 0,0-1 0 0 0,1 1 1 0 0,-1 0-1 0 0,1 0 1 0 0,-1 0-1 0 0,1 0 1 0 0,-1-1-1 0 0,1 1 1 0 0,0 0-1 0 0,-1-1 0 0 0,1 1 1 0 0,0 0-1 0 0,-1-1 1 0 0,1 1-1 0 0,1 0 1 0 0,3 2-61 0 0,-1-1 0 0 0,0 0 0 0 0,1-1 1 0 0,-1 1-1 0 0,1-1 0 0 0,0 0 0 0 0,-1 0 0 0 0,9 1 1 0 0,-3-3 93 0 0,0 1 1 0 0,0-1-1 0 0,0-1 1 0 0,-1 0-1 0 0,1 0 1 0 0,-1-1-1 0 0,1 0 1 0 0,-1 0-1 0 0,0-1 1 0 0,0-1 0 0 0,-1 1-1 0 0,1-1 1 0 0,-1-1-1 0 0,0 0 1 0 0,0 0-1 0 0,9-10 1 0 0,-6 5 12 0 0,0 0 1 0 0,-1-1-1 0 0,0-1 1 0 0,-1 1 0 0 0,-1-2-1 0 0,0 1 1 0 0,0-1-1 0 0,-2 0 1 0 0,9-25-1 0 0,-9 17 138 0 0,-1 0-1 0 0,0 0 0 0 0,0-24 0 0 0,-4 35-105 0 0,0 0 0 0 0,-1 0 0 0 0,-1 0 0 0 0,0-1 0 0 0,-1 1 0 0 0,0 0-1 0 0,0 0 1 0 0,-6-12 0 0 0,8 21-45 0 0,-1 0-1 0 0,0 0 1 0 0,0 1-1 0 0,0-1 1 0 0,0 0-1 0 0,0 1 1 0 0,0-1 0 0 0,0 0-1 0 0,-1 1 1 0 0,1 0-1 0 0,0-1 1 0 0,-1 1-1 0 0,0 0 1 0 0,1-1-1 0 0,-3 0 1 0 0,3 2 4 0 0,0-1-1 0 0,0 1 1 0 0,-1 0 0 0 0,1 0-1 0 0,0 0 1 0 0,0 0 0 0 0,0 0-1 0 0,0 0 1 0 0,0 0 0 0 0,0 0-1 0 0,0 0 1 0 0,0 0 0 0 0,-1 1-1 0 0,1-1 1 0 0,0 0 0 0 0,0 1-1 0 0,0-1 1 0 0,0 1 0 0 0,0-1-1 0 0,0 1 1 0 0,1 0 0 0 0,-1-1-1 0 0,0 1 1 0 0,0 0 0 0 0,0 0-1 0 0,0-1 1 0 0,1 1 0 0 0,-1 0-1 0 0,0 1 1 0 0,-5 5 82 0 0,1 1 1 0 0,1-1-1 0 0,-1 1 1 0 0,2 0-1 0 0,-1 0 0 0 0,-3 13 1 0 0,-13 53 567 0 0,17-61-561 0 0,-4 21 158 0 0,1 0 0 0 0,2 1 0 0 0,1 0 0 0 0,2 35 0 0 0,1-63-235 0 0,1 0 0 0 0,0 1 0 0 0,0-1 0 0 0,0 0-1 0 0,1 1 1 0 0,1-1 0 0 0,3 9 0 0 0,-5-14-18 0 0,0 0 0 0 0,0 0 1 0 0,0 0-1 0 0,1 0 0 0 0,-1 0 0 0 0,0 0 1 0 0,1-1-1 0 0,0 1 0 0 0,-1 0 0 0 0,1-1 0 0 0,0 1 1 0 0,0-1-1 0 0,0 0 0 0 0,0 0 0 0 0,0 0 1 0 0,0 0-1 0 0,0 0 0 0 0,0 0 0 0 0,0 0 1 0 0,1 0-1 0 0,-1-1 0 0 0,0 0 0 0 0,0 1 1 0 0,1-1-1 0 0,-1 0 0 0 0,0 0 0 0 0,3 0 1 0 0,1-1-20 0 0,-1 0 0 0 0,1 0 0 0 0,-1-1 1 0 0,1 1-1 0 0,-1-1 0 0 0,1-1 0 0 0,-1 1 1 0 0,8-6-1 0 0,38-29-1214 0 0,-48 35 1120 0 0,31-27-3662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1.0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191 1 3809 0 0,'-9'1'149'0'0,"-1"2"1"0"0,0-1-1 0 0,1 2 0 0 0,-1-1 1 0 0,1 1-1 0 0,0 0 0 0 0,1 1 1 0 0,-1 0-1 0 0,1 1 0 0 0,-1-1 1 0 0,2 2-1 0 0,-1-1 1 0 0,1 1-1 0 0,0 0 0 0 0,0 0 1 0 0,1 1-1 0 0,0 0 0 0 0,0 0 1 0 0,1 1-1 0 0,0 0 0 0 0,1 0 1 0 0,-1 0-1 0 0,2 0 1 0 0,-1 0-1 0 0,1 1 0 0 0,1 0 1 0 0,0-1-1 0 0,0 1 0 0 0,0 18 1 0 0,2-18-98 0 0,0 0 1 0 0,1 0-1 0 0,0 0 1 0 0,1 0-1 0 0,0-1 1 0 0,1 1-1 0 0,4 12 1 0 0,-6-20-43 0 0,0 1 1 0 0,0-1-1 0 0,1 1 1 0 0,-1-1-1 0 0,1 1 1 0 0,-1-1-1 0 0,1 0 0 0 0,0 0 1 0 0,0 0-1 0 0,0 0 1 0 0,0 0-1 0 0,0 0 1 0 0,0-1-1 0 0,0 1 1 0 0,1-1-1 0 0,-1 0 1 0 0,1 1-1 0 0,-1-1 0 0 0,1 0 1 0 0,-1 0-1 0 0,1 0 1 0 0,0-1-1 0 0,-1 1 1 0 0,1-1-1 0 0,0 0 1 0 0,0 1-1 0 0,0-1 1 0 0,-1 0-1 0 0,1 0 0 0 0,5-2 1 0 0,3 0-17 0 0,0-1 0 0 0,0-1 0 0 0,14-6 0 0 0,21-7-21 0 0,-41 16 27 0 0,-1 0 0 0 0,1 0-1 0 0,-1 1 1 0 0,1-1 0 0 0,-1 1-1 0 0,1 0 1 0 0,-1 0 0 0 0,7 1 0 0 0,-9 0 3 0 0,-1-1 0 0 0,1 1 0 0 0,-1-1 0 0 0,1 1 0 0 0,-1-1 0 0 0,0 1 0 0 0,1 0 0 0 0,-1-1 0 0 0,0 1 0 0 0,0 0 0 0 0,1 0 0 0 0,-1 0 0 0 0,0 0 0 0 0,0 0 0 0 0,0 0 0 0 0,0 1 0 0 0,0-1 0 0 0,1 2 0 0 0,-1 0 19 0 0,0 0-1 0 0,0 0 1 0 0,0 0 0 0 0,0 0-1 0 0,0 0 1 0 0,0 0 0 0 0,-1 0-1 0 0,1 4 1 0 0,-1 5 96 0 0,-1-1 0 0 0,0 0 0 0 0,-4 21 0 0 0,2-16-1 0 0,-2-1 1 0 0,0 1-1 0 0,-1 0 1 0 0,-13 26-1 0 0,15-35-122 0 0,0 0 0 0 0,-1 0 0 0 0,0 0 0 0 0,0-1-1 0 0,0 0 1 0 0,-1 0 0 0 0,0 0 0 0 0,0-1 0 0 0,0 1 0 0 0,-1-1-1 0 0,-10 6 1 0 0,4-7-372 0 0,13-4 312 0 0,0 0-1 0 0,-1 0 1 0 0,1 0-1 0 0,0 0 1 0 0,-1 1 0 0 0,1-1-1 0 0,0 0 1 0 0,-1 0-1 0 0,1 0 1 0 0,0-1-1 0 0,-1 1 1 0 0,1 0-1 0 0,-1 0 1 0 0,1 0-1 0 0,0 0 1 0 0,-1 0-1 0 0,1 0 1 0 0,0 0-1 0 0,0-1 1 0 0,-1 1-1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1.3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0 520 0 0,'-1'2'113'0'0,"0"-1"0"0"0,0 1-1 0 0,0-1 1 0 0,0 1 0 0 0,0 0 0 0 0,0-1-1 0 0,0 1 1 0 0,1 0 0 0 0,-1-1 0 0 0,1 1-1 0 0,-1 0 1 0 0,1 0 0 0 0,0 0 0 0 0,0-1-1 0 0,0 5 1 0 0,3 25 1356 0 0,-2-28-1330 0 0,32 137 3223 0 0,-3-17-2073 0 0,15 139-144 0 0,-25-131-2583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1.4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3 284 2473 0 0,'-2'10'512'0'0,"6"-19"758"0"0,2-6-303 0 0,55-105 3006 0 0,6-12-6328 0 0,-59 114 1316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1.6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3553 0 0,'1'8'120'0'0,"-1"1"0"0"0,1-1 0 0 0,0 0 1 0 0,1 0-1 0 0,0 0 0 0 0,0 0 0 0 0,4 9 0 0 0,3 1 821 0 0,18 31-1 0 0,-24-45-857 0 0,62 93 1561 0 0,-57-86-1477 0 0,1-1 1 0 0,0-1 0 0 0,0 0 0 0 0,0 0-1 0 0,1-1 1 0 0,1 0 0 0 0,10 6-1 0 0,-19-12-206 0 0,0-1 0 0 0,0 0 0 0 0,-1-1-1 0 0,1 1 1 0 0,0 0 0 0 0,0 0 0 0 0,0-1 0 0 0,0 1-1 0 0,0-1 1 0 0,0 0 0 0 0,0 1 0 0 0,0-1-1 0 0,0 0 1 0 0,0 0 0 0 0,0 0 0 0 0,0-1 0 0 0,0 1-1 0 0,0 0 1 0 0,0-1 0 0 0,0 1 0 0 0,-1-1-1 0 0,1 0 1 0 0,0 0 0 0 0,0 1 0 0 0,0-1-1 0 0,-1 0 1 0 0,1-1 0 0 0,3-1 0 0 0,2-8-805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1.86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 0 768 0 0,'-6'35'663'0'0,"0"0"-1"0"0,3 0 0 0 0,1 0 1 0 0,1 1-1 0 0,5 35 0 0 0,-4-66-657 0 0,1 0 0 0 0,-1 0 0 0 0,1 0 0 0 0,0 0 0 0 0,0-1-1 0 0,0 1 1 0 0,4 6 0 0 0,-5-11-37 0 0,0 1 0 0 0,0-1 0 0 0,0 0-1 0 0,0 0 1 0 0,0 0 0 0 0,0 1 0 0 0,0-1 0 0 0,0 0 0 0 0,0 0-1 0 0,0 0 1 0 0,1 1 0 0 0,-1-1 0 0 0,0 0 0 0 0,0 0 0 0 0,0 0-1 0 0,0 0 1 0 0,0 1 0 0 0,1-1 0 0 0,-1 0 0 0 0,0 0 0 0 0,0 0-1 0 0,0 0 1 0 0,1 0 0 0 0,-1 0 0 0 0,0 0 0 0 0,0 0 0 0 0,0 1-1 0 0,1-1 1 0 0,-1 0 0 0 0,0 0 0 0 0,0 0 0 0 0,1 0 0 0 0,3-6-703 0 0,1-11 12 0 0,0-23 477 0 0,-5 19 246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2.0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61 99 2120 0 0,'-60'-98'1465'0'0,"67"104"-1677"0"0,-1 0 0 0 0,1-1 0 0 0,1 0 0 0 0,-1 0 0 0 0,12 6-1 0 0,-7-5 213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2.3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4 768 0 0,'-4'14'193'0'0,"1"1"-1"0"0,0 0 1 0 0,2 0 0 0 0,-1 15-1 0 0,5 62 1317 0 0,-2-69-1403 0 0,18 201 2648 0 0,-11-163-1825 0 0,29 97 0 0 0,-36-154-923 0 0,8 20 0 0 0,-9-24-7 0 0,0 0 1 0 0,0 0-1 0 0,0 0 0 0 0,0 0 1 0 0,0 0-1 0 0,0 0 1 0 0,0 0-1 0 0,0 0 1 0 0,0 0-1 0 0,0 0 1 0 0,1 0-1 0 0,-1 0 1 0 0,0 0-1 0 0,0 0 0 0 0,0 0 1 0 0,0 0-1 0 0,0 0 1 0 0,0-1-1 0 0,0 1 1 0 0,0 0-1 0 0,0 0 1 0 0,0 0-1 0 0,0 0 0 0 0,0 0 1 0 0,0 0-1 0 0,0 0 1 0 0,0 0-1 0 0,0 0 1 0 0,0 0-1 0 0,0 0 1 0 0,0 0-1 0 0,0 0 0 0 0,1 0 1 0 0,-1 0-1 0 0,0 0 1 0 0,0 0-1 0 0,0 0 1 0 0,0 0-1 0 0,0 0 1 0 0,0 0-1 0 0,0 0 0 0 0,0 0 1 0 0,0 0-1 0 0,0 0 1 0 0,0 0-1 0 0,0 0 1 0 0,0 0-1 0 0,0 0 1 0 0,0 0-1 0 0,0 0 0 0 0,0 0 1 0 0,1 0-1 0 0,-1 0 1 0 0,0 0-1 0 0,0 1 1 0 0,0-1-1 0 0,0 0 1 0 0,0 0-1 0 0,0 0 0 0 0,0 0 1 0 0,0 0-1 0 0,0 0 1 0 0,0 0-1 0 0,0 0 1 0 0,0 0-1 0 0,0 0 1 0 0,1-9-88 0 0,-2-10-97 0 0,-5-35-445 0 0,-17-179-316 0 0,22 191 953 0 0,1 0 0 0 0,2 0 1 0 0,12-65-1 0 0,-12 95-7 0 0,1 1 0 0 0,0-1 0 0 0,0 1 0 0 0,2-1 0 0 0,-1 1 0 0 0,2 0 0 0 0,-1 1 0 0 0,12-17 0 0 0,-16 26 5 0 0,-1 0 0 0 0,1 0-1 0 0,-1 0 1 0 0,1 0 0 0 0,0 1-1 0 0,-1-1 1 0 0,1 0 0 0 0,0 1-1 0 0,-1-1 1 0 0,1 0 0 0 0,0 1-1 0 0,0-1 1 0 0,0 1 0 0 0,-1-1-1 0 0,1 1 1 0 0,0-1 0 0 0,0 1-1 0 0,0 0 1 0 0,0 0 0 0 0,0-1-1 0 0,0 1 1 0 0,0 0 0 0 0,0 0-1 0 0,0 0 1 0 0,0 0 0 0 0,0 0-1 0 0,0 0 1 0 0,0 0 0 0 0,0 0-1 0 0,-1 0 1 0 0,1 1-1 0 0,0-1 1 0 0,0 0 0 0 0,0 1-1 0 0,0-1 1 0 0,0 0 0 0 0,0 1-1 0 0,0-1 1 0 0,-1 1 0 0 0,1-1-1 0 0,0 1 1 0 0,0 0 0 0 0,-1-1-1 0 0,1 1 1 0 0,1 1 0 0 0,1 3 84 0 0,1 0 0 0 0,-1 0 0 0 0,0 0 1 0 0,0 0-1 0 0,-1 0 0 0 0,3 8 0 0 0,3 16 454 0 0,-1 0 1 0 0,-1 0-1 0 0,-1 1 0 0 0,1 49 1 0 0,-6-68-485 0 0,1 1 0 0 0,-2-1 0 0 0,1 0 0 0 0,-2 0 0 0 0,1 1 0 0 0,-1-1 0 0 0,-1 0 0 0 0,0-1 0 0 0,-7 17 1 0 0,9-25-67 0 0,0-1 1 0 0,0 1 0 0 0,0 0-1 0 0,0-1 1 0 0,0 1 0 0 0,0-1-1 0 0,-1 1 1 0 0,1-1 0 0 0,-1 0-1 0 0,1 1 1 0 0,-1-1 0 0 0,1 0-1 0 0,-1 0 1 0 0,1 0 0 0 0,-1 0-1 0 0,0 0 1 0 0,0-1 0 0 0,0 1-1 0 0,1 0 1 0 0,-1-1 0 0 0,0 1-1 0 0,0-1 1 0 0,0 0 0 0 0,0 0-1 0 0,0 0 1 0 0,0 0 0 0 0,0 0-1 0 0,0 0 1 0 0,0 0 0 0 0,0 0-1 0 0,1-1 1 0 0,-4 0 0 0 0,0-1-333 0 0,0 0 1 0 0,0 0-1 0 0,0-1 1 0 0,0 1 0 0 0,1-1-1 0 0,-1 0 1 0 0,1 0-1 0 0,0-1 1 0 0,0 1-1 0 0,-6-8 1 0 0,-4-7-2397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8.5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214 0 1520 0 0,'-10'4'333'0'0,"0"0"-1"0"0,0-1 1 0 0,-10 2-1 0 0,-18 5 596 0 0,27-5-591 0 0,0-1 0 0 0,0 2 0 0 0,0-1 0 0 0,0 2 0 0 0,-16 12-1 0 0,23-16-210 0 0,1 0-1 0 0,-1 0 0 0 0,1 1 0 0 0,0-1 1 0 0,0 1-1 0 0,0-1 0 0 0,0 1 0 0 0,1 0 1 0 0,0 0-1 0 0,-1 0 0 0 0,1 1 0 0 0,1-1 1 0 0,-1 0-1 0 0,1 1 0 0 0,0-1 0 0 0,0 1 1 0 0,0 0-1 0 0,0 6 0 0 0,1-10-97 0 0,0 0-1 0 0,0 1 1 0 0,0-1-1 0 0,0 1 0 0 0,0-1 1 0 0,1 0-1 0 0,-1 1 1 0 0,1-1-1 0 0,-1 0 1 0 0,1 1-1 0 0,-1-1 1 0 0,1 0-1 0 0,0 1 1 0 0,0-1-1 0 0,-1 0 1 0 0,1 0-1 0 0,0 0 1 0 0,0 0-1 0 0,0 0 1 0 0,0 0-1 0 0,2 1 1 0 0,-1-1-13 0 0,1 1 1 0 0,-1-1 0 0 0,1 0 0 0 0,0 0 0 0 0,0 0 0 0 0,0 0 0 0 0,-1 0 0 0 0,1-1 0 0 0,6 1-1 0 0,2-1-26 0 0,1 0-1 0 0,-1-1 1 0 0,1 0-1 0 0,13-3 1 0 0,-2-2 1 0 0,24-4 7 0 0,-43 10 3 0 0,0-1 0 0 0,1 1 0 0 0,-1 0 1 0 0,0 0-1 0 0,1 1 0 0 0,-1-1 0 0 0,0 1 1 0 0,7 2-1 0 0,-10-2 8 0 0,1-1-1 0 0,0 1 1 0 0,-1 0 0 0 0,1 1 0 0 0,-1-1 0 0 0,1 0-1 0 0,-1 0 1 0 0,1 1 0 0 0,-1-1 0 0 0,0 1-1 0 0,0-1 1 0 0,1 1 0 0 0,-1-1 0 0 0,0 1 0 0 0,-1 0-1 0 0,1-1 1 0 0,0 1 0 0 0,0 0 0 0 0,-1 0-1 0 0,1 0 1 0 0,-1 0 0 0 0,1-1 0 0 0,-1 1 0 0 0,0 0-1 0 0,0 3 1 0 0,0 6 78 0 0,0 0-1 0 0,-1 0 1 0 0,-2 14-1 0 0,1-13-21 0 0,-1 13 111 0 0,-2 0 1 0 0,-1 0-1 0 0,-10 28 1 0 0,13-44-175 0 0,-1 1 0 0 0,0-1 0 0 0,-1 0 0 0 0,0 0 0 0 0,0 0 0 0 0,-1-1 0 0 0,0 0 0 0 0,-1 0 0 0 0,0 0 0 0 0,-13 11 1 0 0,5-11-441 0 0,14-8 387 0 0,1 0-1 0 0,0 0 1 0 0,0 0 0 0 0,-1 0 0 0 0,1 0 0 0 0,0 0 0 0 0,-1 0-1 0 0,1-1 1 0 0,0 1 0 0 0,-1 0 0 0 0,1 0 0 0 0,0 0 0 0 0,0 0 0 0 0,-1 0-1 0 0,1 0 1 0 0,0-1 0 0 0,0 1 0 0 0,-3-3-678 0 0,3 3 677 0 0,0-1 1 0 0,0 1 0 0 0,0 0 0 0 0,0-1 0 0 0,0 1 0 0 0,0 0-1 0 0,0 0 1 0 0,0-1 0 0 0,0 1 0 0 0,0 0 0 0 0,0-1 0 0 0,0 1-1 0 0,0 0 1 0 0,0 0 0 0 0,0-1 0 0 0,0 1 0 0 0,1 0 0 0 0,-1-1-1 0 0,0 1 1 0 0,0 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2.8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18 518 200 0 0,'-8'-203'2738'0'0,"6"180"-2284"0"0,-5-100 1358 0 0,7 109-1563 0 0,1 0-1 0 0,0 0 0 0 0,1 0 1 0 0,0 1-1 0 0,2-1 0 0 0,7-21 1 0 0,-10 32-211 0 0,1-1 1 0 0,-1 1-1 0 0,1 0 0 0 0,0 0 1 0 0,0 1-1 0 0,0-1 0 0 0,0 0 1 0 0,0 1-1 0 0,1-1 1 0 0,-1 1-1 0 0,1-1 0 0 0,0 1 1 0 0,-1 0-1 0 0,1 0 1 0 0,0 1-1 0 0,0-1 0 0 0,1 0 1 0 0,-1 1-1 0 0,6-2 0 0 0,-5 2-137 0 0,0 1-1 0 0,0-1 0 0 0,-1 1 0 0 0,1 0 0 0 0,0 0 0 0 0,0 1 1 0 0,0-1-1 0 0,-1 1 0 0 0,1-1 0 0 0,0 1 0 0 0,-1 0 0 0 0,1 1 0 0 0,0-1 1 0 0,-1 1-1 0 0,0-1 0 0 0,1 1 0 0 0,5 4 0 0 0,9 11-1216 0 0,-11-8 664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8.7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 0 1960 0 0,'2'16'633'0'0,"0"1"0"0"0,-1-1 0 0 0,0 0 0 0 0,-2 1 0 0 0,-2 16 0 0 0,2-20-364 0 0,-4 36 631 0 0,-2 0 1 0 0,-25 90 0 0 0,31-137-1105 0 0,-4 15 244 0 0,5-17-144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8.8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0 182 1056 0 0,'15'-136'1104'0'0,"-11"95"-223"0"0,-4 41-871 0 0,-1-1 1 0 0,1 1-1 0 0,0 0 1 0 0,0 0-1 0 0,0 0 1 0 0,0 0-1 0 0,0 0 0 0 0,0-1 1 0 0,0 1-1 0 0,1 0 1 0 0,-1 0-1 0 0,0 0 1 0 0,0 0-1 0 0,0 0 1 0 0,0 0-1 0 0,0-1 1 0 0,0 1-1 0 0,0 0 1 0 0,0 0-1 0 0,0 0 1 0 0,0 0-1 0 0,0 0 1 0 0,0 0-1 0 0,0 0 1 0 0,1-1-1 0 0,-1 1 1 0 0,0 0-1 0 0,0 0 0 0 0,0 0 1 0 0,0 0-1 0 0,0 0 1 0 0,0 0-1 0 0,0 0 1 0 0,1 0-1 0 0,-1 0 1 0 0,0 0-1 0 0,0 0 1 0 0,0 0-1 0 0,0 0 1 0 0,0 0-1 0 0,1 0 1 0 0,-1 0-1 0 0,0 0 1 0 0,0 0-1 0 0,0 0 1 0 0,8 5 149 0 0,10 16-248 0 0,-13-15 99 0 0,-3-4-75 0 0,11 13-423 0 0,0-1 1 0 0,0-1 0 0 0,1 0 0 0 0,17 11 0 0 0,-12-11 463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9.0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0 856 0 0,'-22'22'1212'0'0,"2"1"0"0"0,0 1 0 0 0,2 1 0 0 0,0 1-1 0 0,-26 52 1 0 0,37-62-1010 0 0,0 0 0 0 0,1 0 0 0 0,1 1 0 0 0,0 0 0 0 0,1 0-1 0 0,1 0 1 0 0,1 0 0 0 0,0 1 0 0 0,1-1 0 0 0,1 0 0 0 0,1 1 0 0 0,3 17 0 0 0,-4-30-195 0 0,2 0 0 0 0,-1 0 1 0 0,0 1-1 0 0,1-1 0 0 0,0 0 1 0 0,0 0-1 0 0,1-1 0 0 0,-1 1 1 0 0,7 8-1 0 0,-7-11-12 0 0,-1-1 0 0 0,1 1 0 0 0,0 0 0 0 0,0-1 0 0 0,0 1 0 0 0,0-1 0 0 0,0 0 1 0 0,0 1-1 0 0,0-1 0 0 0,0 0 0 0 0,0 0 0 0 0,1-1 0 0 0,-1 1 0 0 0,0 0 0 0 0,1-1 0 0 0,-1 0 0 0 0,1 1 0 0 0,-1-1 0 0 0,1 0 0 0 0,-1 0 0 0 0,0 0 0 0 0,1 0 0 0 0,3-2 0 0 0,1 1-125 0 0,-1-2 0 0 0,1 1 0 0 0,-1-1 1 0 0,0 0-1 0 0,0 0 0 0 0,0 0 0 0 0,0-1 0 0 0,-1 0 0 0 0,1 0 0 0 0,-1-1 0 0 0,0 1 0 0 0,-1-1 0 0 0,6-6 0 0 0,5-8-795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9.3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1520 0 0,'1'10'409'0'0,"1"-1"0"0"0,0 1 0 0 0,0 0 0 0 0,5 13 0 0 0,1 5 274 0 0,64 330 4037 0 0,-22 3-4894 0 0,-49-354 107 0 0,0-4-146 0 0,-1 0 0 0 0,1 1 0 0 0,-1-1-1 0 0,0 0 1 0 0,0 0 0 0 0,0 0 0 0 0,-1 5 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9.5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0 426 760 0 0,'0'-9'64'0'0,"0"-29"18"0"0,2-114 927 0 0,-1 144-550 0 0,-1 1 0 0 0,2 0 0 0 0,-1-1 0 0 0,1 1 0 0 0,0 0 0 0 0,0 0 0 0 0,1 0 0 0 0,0 0 0 0 0,0 0 0 0 0,1 1 0 0 0,0 0 0 0 0,0-1 0 0 0,8-8 0 0 0,4-1 171 0 0,0 0 0 0 0,1 1 0 0 0,20-14 0 0 0,-11 9-1105 0 0,-18 14 1 0 0,-5 3-147 0 0,0 1 1 0 0,1-1-1 0 0,-1 1 1 0 0,0 0 0 0 0,8-4-1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49.6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4089 0 0,'2'13'362'0'0,"0"-1"1"0"0,0 0-1 0 0,1 1 1 0 0,1-1-1 0 0,0-1 0 0 0,0 1 1 0 0,11 20-1 0 0,-12-27-228 0 0,12 25 444 0 0,1-1 0 0 0,1 0 0 0 0,1-1 0 0 0,24 28-1 0 0,-39-54-598 0 0,-1 1 0 0 0,0-1-1 0 0,1 0 1 0 0,0 0-1 0 0,-1 0 1 0 0,1 0 0 0 0,0 0-1 0 0,0 0 1 0 0,0-1-1 0 0,0 1 1 0 0,0-1-1 0 0,1 0 1 0 0,-1 0 0 0 0,4 0-1 0 0,-4 0-131 0 0,-1-1 0 0 0,1 0 0 0 0,-1-1-1 0 0,0 1 1 0 0,1 0 0 0 0,-1-1 0 0 0,1 1 0 0 0,-1-1 0 0 0,0 0-1 0 0,0 0 1 0 0,1 0 0 0 0,-1 0 0 0 0,0 0 0 0 0,0 0-1 0 0,0 0 1 0 0,0-1 0 0 0,0 1 0 0 0,0-1 0 0 0,-1 0 0 0 0,4-2-1 0 0,9-15-1126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0.0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88 0 0,'3'42'1997'0'0,"15"84"0"0"0,-8-67-790 0 0,53 300 2121 0 0,-2-5-3142 0 0,-45-264-1547 0 0,-10-60-1392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0.1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53 1160 0 0,'1'-1'89'0'0,"-1"0"0"0"0,1 0 0 0 0,-1 0-1 0 0,1 1 1 0 0,0-1 0 0 0,-1 0 0 0 0,1 0 0 0 0,0 1-1 0 0,0-1 1 0 0,0 0 0 0 0,-1 1 0 0 0,1-1-1 0 0,0 1 1 0 0,0-1 0 0 0,0 1 0 0 0,0-1 0 0 0,0 1-1 0 0,0 0 1 0 0,0-1 0 0 0,0 1 0 0 0,0 0 0 0 0,2 0-1 0 0,26-5 1434 0 0,40 6 575 0 0,-51 1-2044 0 0,0-1 0 0 0,1-2 0 0 0,0 1 1 0 0,20-5-1 0 0,69-23-3282 0 0,-92 24 2204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0.3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144 1 448 0 0,'1'0'3'0'0,"-1"1"-1"0"0,1-1 1 0 0,-1 1-1 0 0,1-1 1 0 0,-1 1-1 0 0,1-1 1 0 0,-1 1-1 0 0,1 0 1 0 0,-1-1-1 0 0,0 1 1 0 0,1 0-1 0 0,-1 0 1 0 0,0-1-1 0 0,0 1 1 0 0,1 0-1 0 0,-1-1 1 0 0,0 1-1 0 0,0 0 1 0 0,0 0-1 0 0,0 0 1 0 0,-6 3 176 0 0,5-3-111 0 0,-18 15 557 0 0,2 1 0 0 0,0 1 1 0 0,0 0-1 0 0,-23 38 0 0 0,35-48-522 0 0,0 0 0 0 0,1 0 0 0 0,0 0 0 0 0,1 1 0 0 0,0 0 0 0 0,0 0 0 0 0,1-1 0 0 0,0 1 0 0 0,1 1 0 0 0,0-1 0 0 0,0 0 0 0 0,1 0 0 0 0,0 0 0 0 0,1 1 0 0 0,0-1 0 0 0,2 11 0 0 0,-2-17-86 0 0,0 0 0 0 0,0 1 1 0 0,0-1-1 0 0,0 0 0 0 0,1 0 0 0 0,-1 0 0 0 0,1 0 0 0 0,0 0 0 0 0,0 0 0 0 0,0-1 0 0 0,0 1 1 0 0,0-1-1 0 0,0 1 0 0 0,1-1 0 0 0,0 0 0 0 0,-1 0 0 0 0,5 3 0 0 0,-4-4-8 0 0,0 1 0 0 0,-1-1 0 0 0,1-1 0 0 0,0 1 0 0 0,0 0 0 0 0,-1-1 0 0 0,1 1 0 0 0,0-1 0 0 0,0 0 0 0 0,0 0 0 0 0,0 0 0 0 0,0 0 0 0 0,0 0 0 0 0,-1-1 0 0 0,1 0 0 0 0,0 1-1 0 0,0-1 1 0 0,-1 0 0 0 0,1 0 0 0 0,5-3 0 0 0,-1 0 28 0 0,0-1-1 0 0,-1 0 0 0 0,1 0 0 0 0,-1 0 1 0 0,0-1-1 0 0,0 0 0 0 0,0 0 0 0 0,-1-1 1 0 0,0 1-1 0 0,0-1 0 0 0,-1 0 0 0 0,5-11 1 0 0,-5 9 19 0 0,0 1 0 0 0,-1-1 1 0 0,0 1-1 0 0,-1-1 0 0 0,0 0 0 0 0,0 0 1 0 0,-1 0-1 0 0,0 0 0 0 0,-1-1 1 0 0,0 1-1 0 0,-1-11 0 0 0,1 17-8 0 0,-1-1-1 0 0,1 1 1 0 0,-1-1-1 0 0,0 1 1 0 0,0 0-1 0 0,0-1 1 0 0,-1 1-1 0 0,1 0 1 0 0,-1 0-1 0 0,0 0 1 0 0,1 0-1 0 0,-1 0 1 0 0,-1 0-1 0 0,1 1 1 0 0,0-1-1 0 0,-1 1 1 0 0,1-1 0 0 0,-1 1-1 0 0,0 0 1 0 0,0 0-1 0 0,0 0 1 0 0,0 0-1 0 0,0 1 1 0 0,0-1-1 0 0,0 1 1 0 0,-6-2-1 0 0,-5 0-412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2.9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195 1 2120 0 0,'-8'0'164'0'0,"-1"1"1"0"0,0 0-1 0 0,1 0 0 0 0,-1 1 0 0 0,1 1 0 0 0,-1-1 0 0 0,1 1 0 0 0,0 1 0 0 0,0-1 0 0 0,0 1 0 0 0,1 1 0 0 0,-1-1 0 0 0,1 1 0 0 0,0 1 0 0 0,0-1 0 0 0,1 1 0 0 0,-11 13 0 0 0,12-14-28 0 0,0 1 0 0 0,1 1 0 0 0,0-1 0 0 0,0 1 0 0 0,0 0 0 0 0,1 0 0 0 0,0 0 0 0 0,1 0 0 0 0,-1 0 0 0 0,1 1 0 0 0,1-1 0 0 0,-1 1 0 0 0,1-1 0 0 0,1 1 1 0 0,-1-1-1 0 0,1 1 0 0 0,1 0 0 0 0,-1-1 0 0 0,1 1 0 0 0,4 12 0 0 0,-5-18-138 0 0,1 0 0 0 0,0 1 0 0 0,-1-1 0 0 0,1 0 0 0 0,0 0 0 0 0,0 0 0 0 0,1 0 0 0 0,-1 0 0 0 0,0 0 0 0 0,1-1 0 0 0,-1 1 0 0 0,1 0 0 0 0,-1-1 0 0 0,1 1 0 0 0,0-1 0 0 0,0 1 0 0 0,0-1 0 0 0,0 0 0 0 0,0 0 0 0 0,0 0 1 0 0,0 0-1 0 0,0 0 0 0 0,0 0 0 0 0,0-1 0 0 0,0 1 0 0 0,1-1 0 0 0,2 1 0 0 0,6-1-15 0 0,-1 0 1 0 0,0-1-1 0 0,0 0 1 0 0,0 0-1 0 0,12-4 1 0 0,-13 3 6 0 0,0 0 1 0 0,0 0 0 0 0,0 1 0 0 0,15 0 0 0 0,-22 1 15 0 0,0 1-1 0 0,0-1 1 0 0,0 0 0 0 0,0 1 0 0 0,-1-1 0 0 0,1 1 0 0 0,0-1 0 0 0,0 1 0 0 0,-1 0-1 0 0,1 0 1 0 0,0 0 0 0 0,-1 0 0 0 0,1 0 0 0 0,-1 0 0 0 0,1 0 0 0 0,-1 1 0 0 0,0-1-1 0 0,1 1 1 0 0,1 2 0 0 0,-2-2 32 0 0,0 1 0 0 0,0-1 0 0 0,0 1 0 0 0,0 0-1 0 0,0-1 1 0 0,-1 1 0 0 0,1 0 0 0 0,-1 0 0 0 0,0 0 0 0 0,1 0 0 0 0,-2 4 0 0 0,0 5 85 0 0,-1-1 0 0 0,-1 0 1 0 0,1 0-1 0 0,-2 0 1 0 0,-6 14-1 0 0,2-5-34 0 0,-2-1 1 0 0,-17 27-1 0 0,20-36-144 0 0,0-1-1 0 0,-1 0 1 0 0,0 0-1 0 0,0 0 1 0 0,-1-1-1 0 0,-10 8 1 0 0,17-15-201 0 0,-7 4-260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6.7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3 225 256 0 0,'0'0'0'0'0,"0"0"0"0"0,0 0 0 0 0,0 0 0 0 0,0 0 0 0 0,0 0 1 0 0,0 0-1 0 0,0-1 0 0 0,0 1 0 0 0,0 0 0 0 0,0 0 0 0 0,0 0 0 0 0,0 0 0 0 0,0 0 0 0 0,0 0 0 0 0,0 0 0 0 0,0 0 0 0 0,0 0 1 0 0,0 0-1 0 0,0 0 0 0 0,0 0 0 0 0,0 0 0 0 0,0 0 0 0 0,0 0 0 0 0,0 0 0 0 0,0-1 0 0 0,0 1 0 0 0,0 0 0 0 0,0 0 0 0 0,0 0 0 0 0,0 0 1 0 0,0 0-1 0 0,0 0 0 0 0,-1 0 0 0 0,1 0 0 0 0,0 0 0 0 0,0 0 0 0 0,0 0 0 0 0,0 0 0 0 0,0 0 0 0 0,0 0 0 0 0,0 0 0 0 0,0 0 1 0 0,0 0-1 0 0,0 0 0 0 0,0 0 0 0 0,0 0 0 0 0,0 0 0 0 0,0 0 0 0 0,-1 0 0 0 0,1 0 0 0 0,0 0 0 0 0,0 0 0 0 0,0 0 0 0 0,0 0 1 0 0,0 0-1 0 0,0 0 0 0 0,0 0 0 0 0,0 0 0 0 0,0 0 0 0 0,0 1 0 0 0,0-1 0 0 0,1-9 20 0 0,2 4 42 0 0,-3 13 68 0 0,2-15-29 0 0,-2 7-99 0 0,0 0 0 0 0,0 0 0 0 0,0 0 0 0 0,0 0 0 0 0,0 0 1 0 0,0 0-1 0 0,0 0 0 0 0,1 0 0 0 0,-1 0 0 0 0,0 0 0 0 0,0 0 0 0 0,0 0 1 0 0,0 0-1 0 0,0 0 0 0 0,0 0 0 0 0,0 0 0 0 0,1 0 0 0 0,-1 0 1 0 0,0 0-1 0 0,0 0 0 0 0,0 0 0 0 0,0 0 0 0 0,0 0 0 0 0,0 0 0 0 0,0 0 1 0 0,0 0-1 0 0,0 1 0 0 0,1-1 0 0 0,-1 0 0 0 0,0 0 0 0 0,0 0 1 0 0,0 0-1 0 0,0 0 0 0 0,0 0 0 0 0,0 0 0 0 0,0 0 0 0 0,0 0 0 0 0,0 1 1 0 0,0-1-1 0 0,0 0 0 0 0,0 0 0 0 0,0 0 0 0 0,0 0 0 0 0,0 0 1 0 0,0 0-1 0 0,0 0 0 0 0,0 0 0 0 0,0 1 0 0 0,0-1 0 0 0,0 0 1 0 0,0 0-1 0 0,0 0 0 0 0,0 0 0 0 0,0 0 0 0 0,0 2 218 0 0,4-2-154 0 0,-2 1-59 0 0,-1-1-2 0 0,-1 0 0 0 0,1 0 0 0 0,0 1 0 0 0,0-1 0 0 0,0 0 0 0 0,-1 0 0 0 0,1 0 0 0 0,0 0 0 0 0,0 0 0 0 0,-1 0 0 0 0,1 0 0 0 0,0 0 0 0 0,0 0 0 0 0,0 0 0 0 0,-1 0 0 0 0,1-1 0 0 0,0 1 0 0 0,0 0 0 0 0,-1-1 0 0 0,1 1 0 0 0,0 0 0 0 0,-1-1 0 0 0,1 1 0 0 0,0-1-1 0 0,-1 1 1 0 0,1-1 0 0 0,-1 1 0 0 0,1-1 0 0 0,-1 0 0 0 0,1 1 0 0 0,0-2 0 0 0,-1 2-1 0 0,0 0 0 0 0,1 0 0 0 0,-1 0 0 0 0,0 0 0 0 0,0-1 1 0 0,0 1-1 0 0,1 0 0 0 0,-1 0 0 0 0,0 0 0 0 0,0 0 0 0 0,1 0 0 0 0,-1 0 0 0 0,0 0 0 0 0,1-1 0 0 0,-1 1 0 0 0,0 0 0 0 0,0 0 0 0 0,1 0 0 0 0,-1 0 0 0 0,0 0 0 0 0,1 0 0 0 0,-1 0 0 0 0,0 1 0 0 0,0-1 0 0 0,1 0 1 0 0,-1 0-1 0 0,0 0 0 0 0,0 0 0 0 0,1 0 0 0 0,-1 0 0 0 0,0 0 0 0 0,0 1 0 0 0,1-1 0 0 0,-1 0 0 0 0,0 0 0 0 0,0 0 0 0 0,0 1 0 0 0,1-1 0 0 0,-1 0 0 0 0,0 0 0 0 0,0 0 0 0 0,0 1 0 0 0,1-1 0 0 0,13 17 114 0 0,-4-5 53 0 0,-9-11-151 0 0,0 0 0 0 0,-1 0 1 0 0,1 0-1 0 0,0 0 0 0 0,0 0 0 0 0,0-1 0 0 0,0 1 1 0 0,0 0-1 0 0,0-1 0 0 0,0 1 0 0 0,0 0 1 0 0,1-1-1 0 0,-1 0 0 0 0,0 1 0 0 0,0-1 0 0 0,0 0 1 0 0,2 1-1 0 0,-2-2 15 0 0,0 0 1 0 0,0 0-1 0 0,1 0 1 0 0,-1 0-1 0 0,-1 0 1 0 0,1 0-1 0 0,0 0 1 0 0,0 0-1 0 0,0 0 1 0 0,0-1-1 0 0,-1 1 1 0 0,1 0-1 0 0,-1-1 1 0 0,1 0-1 0 0,-1 1-19 0 0,0 1-1 0 0,1 0 1 0 0,-1-1 0 0 0,0 1-1 0 0,0 0 1 0 0,0 0-1 0 0,0-1 1 0 0,0 1 0 0 0,1 0-1 0 0,-1 0 1 0 0,0-1-1 0 0,0 1 1 0 0,1 0 0 0 0,-1 0-1 0 0,0 0 1 0 0,0-1-1 0 0,1 1 1 0 0,-1 0 0 0 0,0 0-1 0 0,0 0 1 0 0,1 0-1 0 0,-1 0 1 0 0,0 0 0 0 0,1-1-1 0 0,-1 1 1 0 0,0 0-1 0 0,0 0 1 0 0,1 0 0 0 0,-1 0-1 0 0,0 0 1 0 0,1 0-1 0 0,-1 0 1 0 0,1 1 0 0 0,10 5 445 0 0,2 3 24 0 0,-12-9-465 0 0,-1 0-1 0 0,1 0 1 0 0,-1 0 0 0 0,1 0-1 0 0,-1 1 1 0 0,1-1-1 0 0,-1 0 1 0 0,1 0 0 0 0,0-1-1 0 0,-1 1 1 0 0,1 0 0 0 0,-1 0-1 0 0,1 0 1 0 0,-1 0 0 0 0,1 0-1 0 0,-1-1 1 0 0,1 1 0 0 0,-1 0-1 0 0,1 0 1 0 0,-1-1-1 0 0,1 1 1 0 0,-1 0 0 0 0,1-1-1 0 0,-1 1 1 0 0,0 0 0 0 0,1-1-1 0 0,1-2 36 0 0,-1 1 0 0 0,1 0 0 0 0,-1 0-1 0 0,0-1 1 0 0,0 1 0 0 0,0 0 0 0 0,0-4-1 0 0,0 3 33 0 0,0-1 0 0 0,1 1 0 0 0,-1 0 0 0 0,1 0 0 0 0,-1 0 0 0 0,4-4 0 0 0,-4 4-51 0 0,0 1-1 0 0,1 0 1 0 0,-1 0-1 0 0,0 0 0 0 0,-1-1 1 0 0,1 1-1 0 0,0-4 1 0 0,0 4-29 0 0,-1 0 1 0 0,0 1-1 0 0,1-1 1 0 0,-1 0-1 0 0,1 0 1 0 0,0 1-1 0 0,-1-1 0 0 0,1 1 1 0 0,0-1-1 0 0,0 0 1 0 0,0 1-1 0 0,0-1 1 0 0,0 1-1 0 0,0 0 0 0 0,3-3 1 0 0,-1 2-2 0 0,0-1 0 0 0,0 1 0 0 0,0-1 1 0 0,-1 0-1 0 0,1 0 0 0 0,-1 0 0 0 0,1-1 0 0 0,-1 1 1 0 0,0-1-1 0 0,0 1 0 0 0,-1-1 0 0 0,1 0 0 0 0,-1 1 0 0 0,1-5 1 0 0,0 1 1 0 0,0 1 0 0 0,-1-1 0 0 0,0 0 0 0 0,0 1 0 0 0,0-1 0 0 0,-1 0 0 0 0,-1-12 0 0 0,1 19-10 0 0,-1-1-1 0 0,1 0 0 0 0,0 0 0 0 0,-1 0 1 0 0,1 0-1 0 0,0 0 0 0 0,-1 1 0 0 0,1-1 1 0 0,-1 0-1 0 0,0 0 0 0 0,1 1 1 0 0,-1-1-1 0 0,-1-1 0 0 0,-5-7-23 0 0,7 9 27 0 0,0 0-1 0 0,0 0 0 0 0,0-1 0 0 0,0 1 0 0 0,0 0 1 0 0,0 0-1 0 0,0 0 0 0 0,0 0 0 0 0,0 0 1 0 0,0 0-1 0 0,-1 0 0 0 0,1-1 0 0 0,0 1 1 0 0,0 0-1 0 0,0 0 0 0 0,0 0 0 0 0,0 0 1 0 0,0 0-1 0 0,-1 0 0 0 0,1 0 0 0 0,0 0 1 0 0,0 0-1 0 0,0 0 0 0 0,0 0 0 0 0,0 0 1 0 0,-1 0-1 0 0,1 0 0 0 0,0 0 0 0 0,0 0 0 0 0,0 0 1 0 0,0 0-1 0 0,0 0 0 0 0,-1 0 0 0 0,1 0 1 0 0,0 0-1 0 0,0 0 0 0 0,0 0 0 0 0,0 0 1 0 0,0 0-1 0 0,-1 0 0 0 0,1 0 0 0 0,0 0 1 0 0,0 1-1 0 0,0-1 0 0 0,0 0 0 0 0,0 0 1 0 0,0 0-1 0 0,0 0 0 0 0,-1 0 0 0 0,1 0 1 0 0,0 0-1 0 0,0 1 0 0 0,0-1 0 0 0,-7 9 63 0 0,6-7-39 0 0,-20 30 506 0 0,-32 64 1 0 0,52-92-504 0 0,-9 12 204 0 0,10-15-212 0 0,0-1 0 0 0,0 0 0 0 0,-1 1 0 0 0,1-1-1 0 0,0 0 1 0 0,-1 1 0 0 0,1-1 0 0 0,-1 0-1 0 0,1 0 1 0 0,0 1 0 0 0,-1-1 0 0 0,1 0-1 0 0,-1 0 1 0 0,1 0 0 0 0,0 0 0 0 0,-1 0 0 0 0,1 0-1 0 0,-1 1 1 0 0,1-1 0 0 0,-1 0 0 0 0,1 0-1 0 0,-1 0 1 0 0,1 0 0 0 0,0 0 0 0 0,-1-1-1 0 0,1 1 1 0 0,-1 0 0 0 0,1 0 0 0 0,-1 0 0 0 0,1 0-1 0 0,0 0 1 0 0,-1-1 0 0 0,1 1 0 0 0,-1 0-1 0 0,1 0 1 0 0,0-1 0 0 0,-1 1 0 0 0,1 0-15 0 0,0 0 0 0 0,-1 0 0 0 0,1 0 1 0 0,0 0-1 0 0,0 0 0 0 0,0 0 0 0 0,0 0 1 0 0,-1 0-1 0 0,1 0 0 0 0,0 0 0 0 0,0 0 0 0 0,0 0 1 0 0,0 0-1 0 0,-1 0 0 0 0,1 0 0 0 0,0 0 1 0 0,0 0-1 0 0,0 0 0 0 0,0 0 0 0 0,0 1 1 0 0,-1-1-1 0 0,1 0 0 0 0,0 0 0 0 0,0 0 0 0 0,0 0 1 0 0,0 0-1 0 0,0 1 0 0 0,0-1 0 0 0,0 0 1 0 0,-1 0-1 0 0,1 0 0 0 0,0 0 0 0 0,0 0 0 0 0,0 1 1 0 0,0-1-1 0 0,0 0 0 0 0,0 0 0 0 0,0 0 1 0 0,0 0-1 0 0,0 1 0 0 0,0-1 0 0 0,0 0 0 0 0,0 0 1 0 0,0 0-1 0 0,0 1 0 0 0,0-1 0 0 0,0 0 1 0 0,-1 12 21 0 0,1-11-10 0 0,-1 17 133 0 0,2 25 1 0 0,-1-38-127 0 0,1-1 1 0 0,0 1 0 0 0,0 0-1 0 0,0-1 1 0 0,0 1 0 0 0,0-1-1 0 0,1 1 1 0 0,0-1 0 0 0,0 0-1 0 0,5 8 1 0 0,-6-11-48 0 0,0 0 1 0 0,0 0-1 0 0,0 0 0 0 0,0-1 1 0 0,0 1-1 0 0,0 0 1 0 0,0-1-1 0 0,0 1 0 0 0,0-1 1 0 0,0 1-1 0 0,0-1 0 0 0,0 0 1 0 0,0 1-1 0 0,1-1 1 0 0,-1 0-1 0 0,0 0 0 0 0,0 0 1 0 0,0 0-1 0 0,3 0 1 0 0,24-5-928 0 0,-16 3 567 0 0,3-2-626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3.2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225 1 1800 0 0,'-5'9'285'0'0,"1"0"-1"0"0,-1-1 0 0 0,0 1 0 0 0,-1-1 0 0 0,0 0 1 0 0,-1 0-1 0 0,1-1 0 0 0,-1 0 0 0 0,-10 8 1 0 0,-12 13 915 0 0,15-11-874 0 0,0 0 1 0 0,2 0 0 0 0,0 2 0 0 0,1-1-1 0 0,0 1 1 0 0,2 1 0 0 0,0 0-1 0 0,2 0 1 0 0,0 1 0 0 0,1 0 0 0 0,1 0-1 0 0,1 0 1 0 0,1 0 0 0 0,1 1 0 0 0,0 0-1 0 0,3 26 1 0 0,-1-39-304 0 0,1-1-1 0 0,0 1 1 0 0,1-1-1 0 0,-1 0 1 0 0,1 1-1 0 0,1-1 1 0 0,0 0-1 0 0,6 13 1 0 0,-7-18-54 0 0,0-1 0 0 0,0 1 0 0 0,0 0 0 0 0,0-1-1 0 0,0 1 1 0 0,0-1 0 0 0,1 1 0 0 0,-1-1 0 0 0,1 0 0 0 0,0 0 0 0 0,-1 0 0 0 0,1-1 0 0 0,0 1-1 0 0,0-1 1 0 0,0 1 0 0 0,0-1 0 0 0,1 0 0 0 0,-1 0 0 0 0,0 0 0 0 0,0-1 0 0 0,1 1 0 0 0,-1-1 0 0 0,0 0-1 0 0,5 0 1 0 0,-2 0-93 0 0,-1-1 0 0 0,1 0 0 0 0,0 0-1 0 0,0-1 1 0 0,0 1 0 0 0,-1-1 0 0 0,1 0 0 0 0,-1-1-1 0 0,1 0 1 0 0,9-6 0 0 0,-5 2-443 0 0,0-1 1 0 0,-1-1-1 0 0,0 0 0 0 0,10-11 1 0 0,2-7-2000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3.6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 0 1520 0 0,'-1'1'20'0'0,"-1"0"0"0"0,0 0-1 0 0,1 0 1 0 0,-1 0-1 0 0,1 0 1 0 0,-1 0 0 0 0,1 0-1 0 0,-1 1 1 0 0,1-1 0 0 0,0 0-1 0 0,0 1 1 0 0,0-1-1 0 0,0 1 1 0 0,-2 2 0 0 0,2 0 107 0 0,0 0 0 0 0,0 0 1 0 0,0 0-1 0 0,1 0 0 0 0,-1 1 1 0 0,1 3-1 0 0,0 29 1036 0 0,1 0-1 0 0,11 60 1 0 0,23 73 893 0 0,-8-45-1459 0 0,31 259 630 0 0,-67-421-2006 0 0,7 17 515 0 0,1-1 0 0 0,0 1 0 0 0,2-1 0 0 0,0 1 0 0 0,1-1 0 0 0,6-22 0 0 0,-5 33 222 0 0,0 1 1 0 0,0-1-1 0 0,0 1 0 0 0,1 0 0 0 0,1 0 0 0 0,0 0 0 0 0,0 0 0 0 0,0 1 0 0 0,1 0 0 0 0,1 0 0 0 0,-1 1 1 0 0,1 0-1 0 0,0 0 0 0 0,14-10 0 0 0,-19 15 9 0 0,0 1 0 0 0,0-1 1 0 0,0 1-1 0 0,0 0 0 0 0,1 0 1 0 0,-1 0-1 0 0,0 0 0 0 0,0 0 0 0 0,1 1 1 0 0,-1-1-1 0 0,1 0 0 0 0,-1 1 1 0 0,0 0-1 0 0,1 0 0 0 0,-1 0 0 0 0,1 0 1 0 0,-1 0-1 0 0,1 0 0 0 0,-1 0 1 0 0,1 1-1 0 0,-1 0 0 0 0,4 1 1 0 0,-3-1-8 0 0,0 1 1 0 0,0 0-1 0 0,0 0 1 0 0,0 1-1 0 0,-1-1 1 0 0,1 0 0 0 0,-1 1-1 0 0,0-1 1 0 0,0 1-1 0 0,0 0 1 0 0,0 0 0 0 0,0 0-1 0 0,0 0 1 0 0,-1 0-1 0 0,2 5 1 0 0,5 14 205 0 0,-1 1 0 0 0,-1-1 1 0 0,-2 1-1 0 0,4 36 0 0 0,-4 93 1346 0 0,-4-135-1393 0 0,0-15-111 0 0,2 6-640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3.8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226 23 200 0 0,'-1'-2'85'0'0,"0"0"1"0"0,-1 1-1 0 0,1-1 1 0 0,0 1-1 0 0,-1-1 1 0 0,1 1-1 0 0,-1-1 1 0 0,1 1-1 0 0,-1 0 0 0 0,0 0 1 0 0,1 0-1 0 0,-1 0 1 0 0,0 0-1 0 0,0 0 1 0 0,0 1-1 0 0,0-1 1 0 0,0 0-1 0 0,0 1 0 0 0,0 0 1 0 0,0-1-1 0 0,0 1 1 0 0,0 0-1 0 0,0 0 1 0 0,0 0-1 0 0,0 0 0 0 0,0 1 1 0 0,0-1-1 0 0,0 0 1 0 0,-3 2-1 0 0,-4 0 149 0 0,1 1 0 0 0,-1 0 0 0 0,1 0 0 0 0,0 1 0 0 0,0 0 0 0 0,0 0-1 0 0,0 1 1 0 0,1 0 0 0 0,-1 1 0 0 0,1-1 0 0 0,1 1 0 0 0,-1 1 0 0 0,1-1 0 0 0,0 1 0 0 0,1 0-1 0 0,0 1 1 0 0,0-1 0 0 0,0 1 0 0 0,-6 16 0 0 0,6-14 25 0 0,1 1 0 0 0,0-1 0 0 0,1 1 0 0 0,0 0 0 0 0,1 0 1 0 0,0 1-1 0 0,1-1 0 0 0,0 0 0 0 0,1 0 0 0 0,0 1 0 0 0,1-1 0 0 0,0 0 0 0 0,0 1 0 0 0,1-1 0 0 0,6 17 0 0 0,-6-24-287 0 0,-1 0 0 0 0,1 0 0 0 0,0 0-1 0 0,0-1 1 0 0,1 1 0 0 0,-1-1-1 0 0,1 1 1 0 0,-1-1 0 0 0,1 0 0 0 0,0 0-1 0 0,1 0 1 0 0,-1 0 0 0 0,5 3-1 0 0,-6-5 10 0 0,0 0 1 0 0,0 0-1 0 0,1 0 0 0 0,-1-1 0 0 0,0 1 0 0 0,0 0 0 0 0,1-1 0 0 0,-1 0 0 0 0,0 1 0 0 0,1-1 0 0 0,-1 0 0 0 0,0 0 0 0 0,1 0 0 0 0,-1-1 0 0 0,0 1 1 0 0,1 0-1 0 0,-1-1 0 0 0,0 0 0 0 0,0 1 0 0 0,0-1 0 0 0,1 0 0 0 0,-1 0 0 0 0,0 0 0 0 0,0 0 0 0 0,2-2 0 0 0,4-3-22 0 0,-1 0-1 0 0,1-1 0 0 0,-1 0 1 0 0,-1 0-1 0 0,1 0 0 0 0,-1-1 1 0 0,0 0-1 0 0,-1 0 0 0 0,0 0 1 0 0,0-1-1 0 0,-1 1 0 0 0,0-1 1 0 0,-1-1-1 0 0,5-16 0 0 0,-4 7 7 0 0,-1 1 0 0 0,-1-1-1 0 0,0 0 1 0 0,-2 1 0 0 0,0-1-1 0 0,-5-34 1 0 0,4 36-1461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4.1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166 1 952 0 0,'-7'3'425'0'0,"0"1"-1"0"0,0-1 0 0 0,-11 3 1 0 0,-5 2 620 0 0,16-5-805 0 0,1 0-1 0 0,-1 1 0 0 0,1-1 1 0 0,0 1-1 0 0,0 0 0 0 0,1 1 0 0 0,-1-1 1 0 0,1 1-1 0 0,0 1 0 0 0,0-1 1 0 0,1 0-1 0 0,-1 1 0 0 0,1 0 0 0 0,0 0 1 0 0,1 0-1 0 0,-1 1 0 0 0,1-1 1 0 0,1 1-1 0 0,-1 0 0 0 0,1 0 0 0 0,0 0 1 0 0,1 0-1 0 0,0 0 0 0 0,0 0 1 0 0,0 8-1 0 0,1-3-171 0 0,1-1-1 0 0,0 1 1 0 0,0-1 0 0 0,1 0 0 0 0,0 1-1 0 0,8 19 1 0 0,-8-25-120 0 0,1 0-1 0 0,-1-1 1 0 0,1 0-1 0 0,0 0 1 0 0,0 0-1 0 0,1 0 1 0 0,-1 0-1 0 0,1 0 1 0 0,0-1-1 0 0,0 0 1 0 0,1 0-1 0 0,-1 0 1 0 0,1 0-1 0 0,0-1 1 0 0,5 4-1 0 0,-7-6-18 0 0,-1 0-1 0 0,0 0 1 0 0,0 0-1 0 0,1-1 0 0 0,-1 1 1 0 0,0 0-1 0 0,1-1 1 0 0,-1 0-1 0 0,1 0 0 0 0,-1 1 1 0 0,0-2-1 0 0,1 1 0 0 0,-1 0 1 0 0,1 0-1 0 0,-1-1 1 0 0,0 1-1 0 0,4-2 0 0 0,-2 1-19 0 0,-1-1 0 0 0,0 0-1 0 0,0 0 1 0 0,-1 0 0 0 0,1 0 0 0 0,0 0-1 0 0,-1-1 1 0 0,1 1 0 0 0,-1-1-1 0 0,5-5 1 0 0,-2-1 9 0 0,0 0 0 0 0,0 0 0 0 0,0-1 0 0 0,-2 1 0 0 0,1-1 1 0 0,-1 0-1 0 0,2-12 0 0 0,-3 10 217 0 0,-1-1 0 0 0,0 1 0 0 0,-1 0-1 0 0,-1 0 1 0 0,0 0 0 0 0,0 0 0 0 0,-1 0 0 0 0,-5-16 0 0 0,3 14 27 0 0,-1-1 0 0 0,-1 1 0 0 0,0 0 0 0 0,-1 1 0 0 0,0 0 0 0 0,-12-16 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8:54.3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 1848 0 0,'5'-10'68'0'0,"-1"9"78"0"0,4 16 559 0 0,-6-10-477 0 0,19 54 2062 0 0,17 80-1 0 0,2 64 0 0 0,-15-71-1580 0 0,-19-103-635 0 0,5 31 11 0 0,36 107 0 0 0,-46-165-174 0 0,-1 0 0 0 0,1 0 1 0 0,0 0-1 0 0,0 0 0 0 0,0 0 1 0 0,0 0-1 0 0,1 0 1 0 0,-1 0-1 0 0,0-1 0 0 0,1 1 1 0 0,-1 0-1 0 0,4 2 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4.2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258 1 1800 0 0,'-2'8'193'0'0,"0"0"0"0"0,1 0 0 0 0,0 0 0 0 0,0 13 0 0 0,0 1-11 0 0,7 327 2374 0 0,-2-280-2275 0 0,44 529 2768 0 0,-45-564-3033 0 0,-2-18-16 0 0,1 0 0 0 0,0 0 0 0 0,1-1 1 0 0,0 1-1 0 0,10 24 0 0 0,-13-40 2 0 0,0 1 1 0 0,0 0-1 0 0,0 0 1 0 0,1-1-1 0 0,-1 1 1 0 0,0 0 0 0 0,1-1-1 0 0,-1 1 1 0 0,1-1-1 0 0,-1 1 1 0 0,1 0-1 0 0,-1-1 1 0 0,1 1-1 0 0,-1-1 1 0 0,1 1-1 0 0,0-1 1 0 0,-1 0-1 0 0,1 1 1 0 0,-1-1-1 0 0,1 1 1 0 0,0-1-1 0 0,0 0 1 0 0,1 1-1 0 0,-2-1 6 0 0,1-1-1 0 0,0 1 0 0 0,0 0 0 0 0,-1 0 0 0 0,1-1 0 0 0,0 1 0 0 0,-1 0 1 0 0,1-1-1 0 0,-1 1 0 0 0,1-1 0 0 0,0 1 0 0 0,-1-1 0 0 0,1 1 0 0 0,-1-1 0 0 0,1 1 1 0 0,-1-1-1 0 0,1 0 0 0 0,0-1 0 0 0,2-4 49 0 0,0 0-1 0 0,0-1 1 0 0,4-10 0 0 0,-7 16-55 0 0,33-115-15 0 0,-3 12-121 0 0,-23 83 98 0 0,25-81-112 0 0,67-146 0 0 0,-96 241 130 0 0,1 0 1 0 0,0 0-1 0 0,0 0 0 0 0,1 1 1 0 0,6-7-1 0 0,-11 13 18 0 0,0-1 0 0 0,0 1 0 0 0,0 0 0 0 0,0 0 0 0 0,0 0 0 0 0,1-1 0 0 0,-1 1 0 0 0,0 0 0 0 0,0 0 0 0 0,1 0 0 0 0,-1-1 0 0 0,0 1 0 0 0,0 0 0 0 0,0 0 1 0 0,1 0-1 0 0,-1 0 0 0 0,0 0 0 0 0,0 0 0 0 0,1 0 0 0 0,-1 0 0 0 0,0 0 0 0 0,1 0 0 0 0,-1 0 0 0 0,0 0 0 0 0,0 0 0 0 0,1 0 0 0 0,-1 0 0 0 0,0 0 0 0 0,0 0 0 0 0,1 0 0 0 0,-1 0 0 0 0,0 0 0 0 0,0 0 0 0 0,1 0 0 0 0,-1 0 0 0 0,0 0 1 0 0,0 1-1 0 0,1-1 0 0 0,4 12-50 0 0,-2 16-13 0 0,-6 34 243 0 0,-2 1-1 0 0,-2-1 1 0 0,-4 0 0 0 0,-2-1-1 0 0,-35 99 1 0 0,39-133-119 0 0,-2-1 0 0 0,-1-1 0 0 0,-1 0 0 0 0,-25 36 0 0 0,29-48-34 0 0,-1-1 0 0 0,0 0 0 0 0,-1 0 0 0 0,0-1 0 0 0,-1-1 0 0 0,0 0 0 0 0,-1-1 0 0 0,0 0 0 0 0,-25 12 0 0 0,34-19-22 0 0,0 0 0 0 0,-1 0-1 0 0,1-1 1 0 0,-1 1 0 0 0,1-1 0 0 0,-1 0 0 0 0,0-1-1 0 0,1 1 1 0 0,-1-1 0 0 0,0 0 0 0 0,1 0-1 0 0,-1 0 1 0 0,0-1 0 0 0,1 0 0 0 0,-6-1 0 0 0,2-1 6 0 0,0 0 0 0 0,0-1 0 0 0,1 0 1 0 0,0 0-1 0 0,-1-1 0 0 0,1 1 1 0 0,-9-10-1 0 0,-1-1 9 0 0,1-1 1 0 0,1 0-1 0 0,1-1 0 0 0,0 0 1 0 0,1-1-1 0 0,1-1 1 0 0,1 0-1 0 0,1 0 0 0 0,0-1 1 0 0,1-1-1 0 0,2 0 1 0 0,-9-32-1 0 0,15 48-85 0 0,0 0-1 0 0,0 0 1 0 0,0 0 0 0 0,1-1 0 0 0,-1 1-1 0 0,1 0 1 0 0,1 0 0 0 0,-1-1-1 0 0,1 1 1 0 0,0 0 0 0 0,0 0 0 0 0,3-9-1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4.9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7 1960 0 0,'-6'-6'2818'0'0,"26"47"-1542"0"0,16 47 0 0 0,-17-39-920 0 0,0 1-114 0 0,0-1 171 0 0,2 0 1 0 0,44 74 0 0 0,-63-119-381 0 0,1-1 1 0 0,-1 1 0 0 0,1-1 0 0 0,0 0 0 0 0,0 0-1 0 0,0 0 1 0 0,1-1 0 0 0,3 4 0 0 0,-6-6-30 0 0,-1 1 0 0 0,1-1 0 0 0,0 0 0 0 0,-1 1 0 0 0,1-1 0 0 0,0 0 0 0 0,0 0 0 0 0,0 0 1 0 0,-1 1-1 0 0,1-1 0 0 0,0 0 0 0 0,0 0 0 0 0,0 0 0 0 0,-1 0 0 0 0,1 0 0 0 0,0 0 0 0 0,0-1 0 0 0,-1 1 0 0 0,2 0 0 0 0,-1-1-4 0 0,0 0-1 0 0,0 1 0 0 0,0-1 0 0 0,0 0 0 0 0,0 0 0 0 0,-1 1 0 0 0,1-1 0 0 0,0 0 0 0 0,-1 0 0 0 0,1 0 0 0 0,0 0 1 0 0,-1 0-1 0 0,1 0 0 0 0,-1 0 0 0 0,0 0 0 0 0,1 0 0 0 0,-1-3 0 0 0,5-18 30 0 0,-2 0-1 0 0,0-1 1 0 0,-1-38 0 0 0,0 4 15 0 0,-1 38-19 0 0,7-75 116 0 0,-6 79-113 0 0,1-1-1 0 0,1 1 1 0 0,10-28 0 0 0,-14 42-22 0 0,1-1 1 0 0,-1 1-1 0 0,1 0 0 0 0,0-1 0 0 0,0 1 1 0 0,-1 0-1 0 0,1 0 0 0 0,0 0 0 0 0,0-1 1 0 0,0 1-1 0 0,2-1 0 0 0,-3 2-4 0 0,1 0-1 0 0,-1 0 0 0 0,0 0 1 0 0,1 0-1 0 0,-1 0 1 0 0,1 0-1 0 0,-1 0 1 0 0,1 0-1 0 0,-1 0 0 0 0,0 0 1 0 0,1 0-1 0 0,-1 0 1 0 0,1 0-1 0 0,-1 0 1 0 0,1 0-1 0 0,-1 0 0 0 0,0 1 1 0 0,1-1-1 0 0,-1 0 1 0 0,1 0-1 0 0,-1 1 1 0 0,0-1-1 0 0,1 0 0 0 0,-1 0 1 0 0,0 1-1 0 0,1-1 1 0 0,-1 0-1 0 0,0 1 0 0 0,0-1 1 0 0,1 0-1 0 0,-1 1 1 0 0,0-1-1 0 0,0 1 1 0 0,1-1-1 0 0,-1 0 0 0 0,0 1 1 0 0,0-1-1 0 0,0 1 1 0 0,0 0-1 0 0,8 17 18 0 0,-1 1-1 0 0,-1 1 0 0 0,6 37 1 0 0,-3-17 6 0 0,0 2-11 0 0,21 76 50 0 0,-25-104-57 0 0,1 1-1 0 0,0-1 1 0 0,1 1-1 0 0,0-2 1 0 0,16 22-1 0 0,-22-33-6 0 0,0 0 0 0 0,1-1 0 0 0,-1 1 0 0 0,1-1 0 0 0,-1 1 0 0 0,1-1 0 0 0,-1 0 0 0 0,1 1 0 0 0,0-1 0 0 0,0 0 0 0 0,0 0 0 0 0,-1 0 0 0 0,1-1 0 0 0,0 1 0 0 0,0 0 0 0 0,0-1 0 0 0,0 1 0 0 0,0-1 0 0 0,4 1 0 0 0,-4-1 0 0 0,-1-1 0 0 0,1 1 0 0 0,-1 0 0 0 0,1-1 0 0 0,-1 1 0 0 0,1-1 0 0 0,-1 0 0 0 0,0 1 0 0 0,1-1 0 0 0,-1 0 0 0 0,0 0 0 0 0,1 0 0 0 0,-1 0 0 0 0,0 0 0 0 0,0 0 0 0 0,0 0 0 0 0,0 0 0 0 0,0 0 0 0 0,0-1 0 0 0,0 1 0 0 0,0 0 0 0 0,-1-1 0 0 0,1 1 0 0 0,0-1 0 0 0,-1 1 0 0 0,1-3 0 0 0,3-9 0 0 0,-1 0 0 0 0,0-1 0 0 0,-1 0 0 0 0,1-17 0 0 0,-3-57 0 0 0,-10-117-3454 0 0,8 185 491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5.3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1 1056 0 0,'-1'2'33'0'0,"0"1"-1"0"0,1 0 0 0 0,0-1 1 0 0,0 1-1 0 0,0-1 1 0 0,0 1-1 0 0,0 0 0 0 0,0-1 1 0 0,1 1-1 0 0,-1-1 1 0 0,1 1-1 0 0,1 2 0 0 0,1 7 173 0 0,135 781 6228 0 0,-133-760-6162 0 0,0 0 78 0 0,13 62 611 0 0,-14-76-787 0 0,1-1 0 0 0,1-1 0 0 0,8 20 1 0 0,-3-21 3 0 0,-6-16-158 0 0,-1-10-25 0 0,-1-8-56 0 0,-2 0 0 0 0,0-1 0 0 0,-1 1-1 0 0,-5-37 1 0 0,0-5 16 0 0,5 49 42 0 0,-2-38-55 0 0,5-53 1 0 0,-2 89 49 0 0,1-1 0 0 0,0 1 0 0 0,1 0 0 0 0,1 0 0 0 0,0 0 0 0 0,0 0 0 0 0,2 1 0 0 0,-1 0 0 0 0,8-12 0 0 0,-11 21-2 0 0,0 0 1 0 0,1 0-1 0 0,-1 0 0 0 0,0 1 1 0 0,1-1-1 0 0,-1 1 0 0 0,1 0 1 0 0,3-3-1 0 0,-5 5 9 0 0,0-1-1 0 0,-1 1 0 0 0,1 0 1 0 0,0-1-1 0 0,0 1 1 0 0,0 0-1 0 0,0-1 0 0 0,-1 1 1 0 0,1 0-1 0 0,0 0 1 0 0,0 0-1 0 0,0 0 0 0 0,0 0 1 0 0,0 0-1 0 0,0 0 1 0 0,0 0-1 0 0,0 1 0 0 0,-1-1 1 0 0,1 0-1 0 0,0 0 1 0 0,0 1-1 0 0,0-1 0 0 0,0 0 1 0 0,-1 1-1 0 0,1-1 1 0 0,0 1-1 0 0,0-1 0 0 0,-1 1 1 0 0,1 0-1 0 0,0-1 1 0 0,-1 1-1 0 0,1 0 0 0 0,-1-1 1 0 0,1 1-1 0 0,-1 0 1 0 0,1 0-1 0 0,4 6 5 0 0,-1 0 0 0 0,-1 0 0 0 0,1 1 0 0 0,-1-1 0 0 0,-1 1 0 0 0,4 13 0 0 0,6 51 163 0 0,-7-36-21 0 0,5 24 115 0 0,-5-19-138 0 0,2-1 0 0 0,2 0 1 0 0,14 41-1 0 0,-21-76-103 0 0,0 0 1 0 0,1 0-1 0 0,-1-1 0 0 0,6 8 1 0 0,-8-11-94 0 0,1 0 0 0 0,-1-1 0 0 0,0 1 0 0 0,1-1 0 0 0,-1 1 0 0 0,1-1 0 0 0,-1 1 0 0 0,1-1 1 0 0,-1 0-1 0 0,1 1 0 0 0,-1-1 0 0 0,1 1 0 0 0,-1-1 0 0 0,1 0 0 0 0,-1 1 0 0 0,1-1 0 0 0,0 0 0 0 0,-1 0 1 0 0,1 0-1 0 0,0 1 0 0 0,-1-1 0 0 0,1 0 0 0 0,0 0 0 0 0,-1 0 0 0 0,1 0 0 0 0,0 0 0 0 0,-1 0 0 0 0,1 0 1 0 0,0-1-1 0 0,-1 1 0 0 0,1 0 0 0 0,0 0 0 0 0,-1 0 0 0 0,1-1 0 0 0,-1 1 0 0 0,1 0 0 0 0,0 0 1 0 0,-1-1-1 0 0,1 1 0 0 0,-1-1 0 0 0,1 1 0 0 0,-1-1 0 0 0,1 1 0 0 0,-1 0 0 0 0,0-1 0 0 0,1 0 0 0 0,0 0 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5.5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2120 0 0,'1'21'521'0'0,"2"1"-1"0"0,0-1 0 0 0,7 25 0 0 0,2 8 481 0 0,-6-17-182 0 0,0 4 441 0 0,24 77-1 0 0,-30-117-1288 0 0,1 1-1 0 0,-1 0 0 0 0,1-1 0 0 0,0 1 1 0 0,-1-1-1 0 0,1 1 0 0 0,0-1 0 0 0,0 1 0 0 0,0-1 1 0 0,0 0-1 0 0,1 0 0 0 0,1 2 0 0 0,-3-2 1 0 0,0-1 0 0 0,1 0 0 0 0,-1 0 0 0 0,0 0 0 0 0,0 0 0 0 0,1 0 0 0 0,-1 0 0 0 0,0 0 0 0 0,0 0 1 0 0,1 0-1 0 0,-1 0 0 0 0,0 0 0 0 0,0 0 0 0 0,1 0 0 0 0,-1 0 0 0 0,0 0 0 0 0,0 0 0 0 0,1 0 0 0 0,-1 0 0 0 0,0 0 0 0 0,0 0 0 0 0,1 0 0 0 0,-1 0 0 0 0,0-1 0 0 0,0 1 0 0 0,1 0 0 0 0,-1 0 0 0 0,0 0 0 0 0,0-1 0 0 0,7-12-687 0 0,-5 4 674 0 0,-1 0 0 0 0,0 0 0 0 0,-1 0 1 0 0,1 0-1 0 0,-3-15 0 0 0,2 19 25 0 0,-4-31 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5.7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52 137 4089 0 0,'-9'-26'176'0'0,"4"11"48"0"0,1-1-224 0 0,-2-1 0 0 0,3 10 0 0 0,1 2 368 0 0,-3-4 32 0 0,1-2 8 0 0,-2-1 8 0 0,1 3-352 0 0,2 3-64 0 0,3 2 0 0 0,2 6-64 0 0,4 4-800 0 0,0-1-152 0 0,5-1-32 0 0,-4 3-1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7.2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73 1 600 0 0,'-1'0'80'0'0,"-1"1"-1"0"0,0-1 1 0 0,1 1 0 0 0,-1-1-1 0 0,1 1 1 0 0,-1 0 0 0 0,1 0-1 0 0,-1 0 1 0 0,1 0 0 0 0,-1 0-1 0 0,1 0 1 0 0,0 0 0 0 0,0 0-1 0 0,0 1 1 0 0,-1-1 0 0 0,0 3-1 0 0,-17 26 1170 0 0,16-23-928 0 0,-3 5 425 0 0,1 0-1 0 0,-6 21 1 0 0,10-30-607 0 0,0 0 1 0 0,0 0-1 0 0,1 0 0 0 0,0 0 1 0 0,-1 0-1 0 0,1 1 0 0 0,0-1 1 0 0,0 0-1 0 0,1 0 0 0 0,-1 0 1 0 0,1 0-1 0 0,0 0 0 0 0,-1 0 1 0 0,1 0-1 0 0,1 0 0 0 0,1 5 1 0 0,-2-7-110 0 0,0 0 1 0 0,-1 0 0 0 0,1-1-1 0 0,0 1 1 0 0,0 0-1 0 0,0 0 1 0 0,0-1-1 0 0,0 1 1 0 0,0 0 0 0 0,0-1-1 0 0,0 1 1 0 0,0-1-1 0 0,1 1 1 0 0,-1-1 0 0 0,0 0-1 0 0,0 1 1 0 0,0-1-1 0 0,0 0 1 0 0,1 0 0 0 0,-1 0-1 0 0,0 0 1 0 0,0 0-1 0 0,1 0 1 0 0,-1 0 0 0 0,0 0-1 0 0,2-1 1 0 0,4-1-59 0 0,1 0-1 0 0,0 0 1 0 0,7-4 0 0 0,5-2-82 0 0,-19 8 110 0 0,0 0 1 0 0,0-1 0 0 0,0 1-1 0 0,1 0 1 0 0,-1-1 0 0 0,0 1 0 0 0,0 0-1 0 0,0 0 1 0 0,0 0 0 0 0,1 0-1 0 0,-1 0 1 0 0,0 0 0 0 0,0 1 0 0 0,0-1-1 0 0,0 0 1 0 0,0 0 0 0 0,1 1-1 0 0,-1-1 1 0 0,0 1 0 0 0,0-1 0 0 0,0 1-1 0 0,0-1 1 0 0,0 1 0 0 0,0 0 0 0 0,0 0-1 0 0,-1-1 1 0 0,1 1 0 0 0,1 1-1 0 0,-1 0 2 0 0,0 0 0 0 0,-1 0-1 0 0,1 0 1 0 0,-1-1 0 0 0,1 1-1 0 0,-1 0 1 0 0,0 0 0 0 0,0 0-1 0 0,0 0 1 0 0,0 0 0 0 0,0 0 0 0 0,0 0-1 0 0,-1 0 1 0 0,1 0 0 0 0,0 0-1 0 0,-2 3 1 0 0,-5 12-17 0 0,0 0 0 0 0,0-1 0 0 0,-17 26 0 0 0,23-41-36 0 0,1-1-1 0 0,0 1 1 0 0,0-1 0 0 0,-1 1-1 0 0,1-1 1 0 0,0 0 0 0 0,-1 1-1 0 0,1-1 1 0 0,-1 1 0 0 0,1-1-1 0 0,0 0 1 0 0,-1 1 0 0 0,1-1-1 0 0,-1 0 1 0 0,1 1 0 0 0,-1-1-1 0 0,1 0 1 0 0,-1 0 0 0 0,1 1-1 0 0,-1-1 1 0 0,0 0 0 0 0,0 0-1 0 0,1 0-16 0 0,-1 0 0 0 0,1 0 0 0 0,0-1-1 0 0,0 1 1 0 0,-1 0 0 0 0,-2-4-887 0 0,3 3 886 0 0,0 1 1 0 0,0 0 0 0 0,0-1 0 0 0,0 1-1 0 0,0-1 1 0 0,0 1 0 0 0,0 0 0 0 0,0-1 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5.9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39 0 4665 0 0,'-6'12'437'0'0,"1"0"-1"0"0,0 0 1 0 0,0 0-1 0 0,1 1 1 0 0,1-1 0 0 0,0 1-1 0 0,-1 22 1 0 0,0 107 715 0 0,7 0-1 0 0,29 202 1 0 0,-25-287-1041 0 0,3-1 0 0 0,29 95 1 0 0,-25-118-49 0 0,-13-31-91 0 0,1 0 0 0 0,-1 0 0 0 0,0 0 0 0 0,1 0 0 0 0,-1 0 0 0 0,1-1 0 0 0,0 1 0 0 0,0 0-1 0 0,0-1 1 0 0,0 1 0 0 0,2 1 0 0 0,-3-3-26 0 0,-1 0 0 0 0,1 0 0 0 0,-1 0-1 0 0,0 1 1 0 0,1-1 0 0 0,-1 0 0 0 0,1 0-1 0 0,-1 0 1 0 0,0 0 0 0 0,1 0 0 0 0,-1 0 0 0 0,1 0-1 0 0,-1 0 1 0 0,0-1 0 0 0,1 1 0 0 0,-1 0-1 0 0,1 0 1 0 0,-1 0 0 0 0,0 0 0 0 0,1 0 0 0 0,-1-1-1 0 0,0 1 1 0 0,1 0 0 0 0,-1 0 0 0 0,0-1 0 0 0,1 1-1 0 0,-1 0 1 0 0,0 0 0 0 0,1-1 0 0 0,-1 1-1 0 0,0 0 1 0 0,0-1 0 0 0,0 1 0 0 0,1-1 0 0 0,-1 1-1 0 0,0 0 1 0 0,0-1 0 0 0,0 1 0 0 0,0 0-1 0 0,0-1 1 0 0,0 1 0 0 0,1-1 0 0 0,-1 1 0 0 0,0 0-1 0 0,0-1 1 0 0,0 1 0 0 0,0-1 0 0 0,-1 1 0 0 0,1 0-1 0 0,0-1 1 0 0,0 0 0 0 0,-1-8-1598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6.0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11 112 1592 0 0,'-10'-50'1198'0'0,"10"45"-942"0"0,-1 0-1 0 0,1-1 1 0 0,0 1 0 0 0,1 0 0 0 0,-1 0-1 0 0,1-1 1 0 0,2-6 0 0 0,-3 11-146 0 0,0 0 1 0 0,1 1 0 0 0,-1-1 0 0 0,0 0-1 0 0,1 1 1 0 0,-1-1 0 0 0,0 1-1 0 0,1-1 1 0 0,-1 0 0 0 0,1 1 0 0 0,-1-1-1 0 0,1 1 1 0 0,-1-1 0 0 0,1 1 0 0 0,0-1-1 0 0,-1 1 1 0 0,1 0 0 0 0,-1-1-1 0 0,1 1 1 0 0,0 0 0 0 0,-1 0 0 0 0,1-1-1 0 0,0 1 1 0 0,0 0 0 0 0,-1 0-1 0 0,1 0 1 0 0,0 0 0 0 0,0 0 0 0 0,-1 0-1 0 0,1 0 1 0 0,0 0 0 0 0,-1 0-1 0 0,1 0 1 0 0,0 0 0 0 0,0 0 0 0 0,-1 1-1 0 0,1-1 1 0 0,0 0 0 0 0,-1 0 0 0 0,1 1-1 0 0,1 0 1 0 0,4 2 182 0 0,0 0-1 0 0,-1 1 1 0 0,10 6-1 0 0,-9-5 112 0 0,4 2-482 0 0,0 0 1 0 0,1-1 0 0 0,-1-1-1 0 0,1 1 1 0 0,0-2 0 0 0,0 0-1 0 0,1 0 1 0 0,-1-1 0 0 0,1 0-1 0 0,0-1 1 0 0,19 1-1 0 0,-8-3-3612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6.3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102 183 680 0 0,'1'5'-141'0'0,"0"-1"260"0"0,-1-1 0 0 0,1 0 0 0 0,-1 0 0 0 0,1 0 1 0 0,2 5-1 0 0,-3-8-73 0 0,0 1 1 0 0,1-1 0 0 0,-1 0 0 0 0,0 1-1 0 0,0-1 1 0 0,0 0 0 0 0,1 0 0 0 0,-1 1-1 0 0,0-1 1 0 0,0 0 0 0 0,1 0 0 0 0,-1 0-1 0 0,0 1 1 0 0,0-1 0 0 0,1 0 0 0 0,-1 0-1 0 0,0 0 1 0 0,1 0 0 0 0,-1 0 0 0 0,0 0-1 0 0,1 1 1 0 0,-1-1 0 0 0,0 0 0 0 0,1 0-1 0 0,0 0 66 0 0,-1-1 0 0 0,1 1 0 0 0,0 0 1 0 0,0-1-1 0 0,-1 1 0 0 0,1 0 0 0 0,0-1 0 0 0,-1 1 0 0 0,1-1 0 0 0,0 1 0 0 0,-1-1 0 0 0,1 1 0 0 0,-1-1 0 0 0,1 1 0 0 0,0-2 1 0 0,1-1 165 0 0,1-1 0 0 0,-1 0 0 0 0,0 0 0 0 0,0 0 1 0 0,0 0-1 0 0,0 0 0 0 0,-1 0 0 0 0,0 0 0 0 0,0-1 0 0 0,0 1 1 0 0,0-1-1 0 0,-1 1 0 0 0,1 0 0 0 0,-1-1 0 0 0,-1-4 1 0 0,1 0-129 0 0,-1 1 1 0 0,0-1-1 0 0,-1 1 1 0 0,0 0 0 0 0,0-1-1 0 0,-1 1 1 0 0,-4-8-1 0 0,4 11-136 0 0,0 0-1 0 0,0 0 0 0 0,-1 0 1 0 0,0 0-1 0 0,0 1 0 0 0,0-1 0 0 0,0 1 1 0 0,-1 0-1 0 0,0 1 0 0 0,-9-7 1 0 0,12 9-11 0 0,0 0-1 0 0,0 0 1 0 0,0 0 0 0 0,0 1 0 0 0,0-1 0 0 0,0 0 0 0 0,-1 1 0 0 0,1 0-1 0 0,0-1 1 0 0,0 1 0 0 0,0 0 0 0 0,-1 0 0 0 0,-3 0 0 0 0,4 1 0 0 0,1-1 1 0 0,-1 1-1 0 0,1 0 1 0 0,-1 0-1 0 0,1-1 0 0 0,-1 1 1 0 0,1 0-1 0 0,-1 0 1 0 0,1 0-1 0 0,0 0 1 0 0,0 1-1 0 0,-1-1 1 0 0,1 0-1 0 0,0 0 0 0 0,0 1 1 0 0,0-1-1 0 0,0 1 1 0 0,1-1-1 0 0,-1 1 1 0 0,-1 2-1 0 0,-1 5 64 0 0,0 1 0 0 0,0-1 0 0 0,1 1-1 0 0,1 0 1 0 0,-1-1 0 0 0,2 1 0 0 0,-1 0-1 0 0,2 16 1 0 0,1-6 223 0 0,1 1 1 0 0,1 0-1 0 0,6 20 0 0 0,-7-28-159 0 0,1-1 1 0 0,1 0 0 0 0,0 0-1 0 0,1 0 1 0 0,7 12-1 0 0,-11-21-122 0 0,0 0 0 0 0,0 0 0 0 0,0 0 0 0 0,0-1 0 0 0,1 1 0 0 0,-1-1 0 0 0,1 0 1 0 0,0 0-1 0 0,-1 0 0 0 0,1 0 0 0 0,0 0 0 0 0,0 0 0 0 0,1-1 0 0 0,-1 1 0 0 0,0-1 0 0 0,0 0 0 0 0,1 0 0 0 0,-1 0 0 0 0,0-1 0 0 0,1 1 0 0 0,-1-1 0 0 0,1 0 0 0 0,-1 0 0 0 0,5 0 0 0 0,0-2-47 0 0,1 1 1 0 0,-1-2 0 0 0,0 1-1 0 0,0-1 1 0 0,-1 0 0 0 0,1-1-1 0 0,-1 1 1 0 0,10-8 0 0 0,-1 1-493 0 0,-1-2 1 0 0,22-20-1 0 0,-5-1-386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6.8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1 3313 0 0,'0'0'45'0'0,"-1"1"1"0"0,1 0 0 0 0,-1-1-1 0 0,1 1 1 0 0,-1 0 0 0 0,1 0-1 0 0,-1 0 1 0 0,1-1 0 0 0,0 1-1 0 0,0 0 1 0 0,-1 0 0 0 0,1 0-1 0 0,0 0 1 0 0,0 0-1 0 0,0 0 1 0 0,0 0 0 0 0,0-1-1 0 0,0 1 1 0 0,0 0 0 0 0,1 1-1 0 0,4 26 1180 0 0,-2-12-869 0 0,65 318 3752 0 0,-33-183-3446 0 0,-13-51-503 0 0,68 270 422 0 0,-87-362-591 0 0,-2-2-38 0 0,1 0-1 0 0,0-1 0 0 0,0 1 0 0 0,0-1 0 0 0,1 1 1 0 0,-1-1-1 0 0,1 0 0 0 0,0 0 0 0 0,1 0 0 0 0,3 4 1 0 0,4-3-934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7.0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0 6473 0 0,'-2'14'138'0'0,"-1"1"0"0"0,2-1 0 0 0,0 0 0 0 0,1 1 0 0 0,0-1 0 0 0,1 1 0 0 0,4 18 0 0 0,-2-4 31 0 0,1 9-65 0 0,-3-14-49 0 0,2 0 1 0 0,0 0-1 0 0,2 0 1 0 0,10 32-1 0 0,-15-55-80 0 0,0 1 1 0 0,1-1-1 0 0,-1 0 1 0 0,1 0-1 0 0,0 1 0 0 0,-1-1 1 0 0,1 0-1 0 0,0 0 0 0 0,0 0 1 0 0,0 0-1 0 0,0 0 0 0 0,0 0 1 0 0,0 0-1 0 0,0 0 1 0 0,0 0-1 0 0,2 1 0 0 0,-3-2-28 0 0,1 0-1 0 0,0 0 1 0 0,-1 0-1 0 0,1 0 1 0 0,0 0 0 0 0,-1 0-1 0 0,1 0 1 0 0,0 0-1 0 0,-1 0 1 0 0,1 0-1 0 0,0 0 1 0 0,-1 0-1 0 0,1-1 1 0 0,0 1 0 0 0,-1 0-1 0 0,1-1 1 0 0,-1 1-1 0 0,1 0 1 0 0,0-1-1 0 0,-1 1 1 0 0,1 0-1 0 0,-1-1 1 0 0,1 0-1 0 0,2-3-269 0 0,0 1 0 0 0,0-1-1 0 0,-1 0 1 0 0,1 0-1 0 0,-1 0 1 0 0,0 0-1 0 0,0 0 1 0 0,1-6-1 0 0,1-5-189 0 0,-1 0-1 0 0,2-26 1 0 0,-1-1 467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7.1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82 102 4985 0 0,'-23'-33'316'0'0,"18"24"160"0"0,-1 0 1 0 0,0 1-1 0 0,0 0 0 0 0,-1 0 1 0 0,0 1-1 0 0,-14-12 0 0 0,23 21-712 0 0,0 0-1 0 0,1 1 1 0 0,-1-1-1 0 0,-1 1 1 0 0,1-1-1 0 0,0 1 1 0 0,2 5-1 0 0,6 9-387 0 0,20 22 378 0 0,-15-19 246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7.4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57 223 520 0 0,'32'35'8212'0'0,"-32"-37"-8085"0"0,0-4 172 0 0,0 0 0 0 0,0 0 0 0 0,-1-9-1 0 0,0 13-219 0 0,-15-102 804 0 0,12 86-713 0 0,0 0 1 0 0,-2 1 0 0 0,-12-29-1 0 0,17 45-168 0 0,1 0-1 0 0,-1 0 1 0 0,1 0-1 0 0,-1 0 1 0 0,1 0-1 0 0,-1 0 1 0 0,1 0-1 0 0,-1 0 1 0 0,0 0-1 0 0,0 1 1 0 0,1-1-1 0 0,-1 0 0 0 0,0 0 1 0 0,0 1-1 0 0,0-1 1 0 0,0 1-1 0 0,0-1 1 0 0,0 1-1 0 0,0-1 1 0 0,0 1-1 0 0,-1-1 1 0 0,1 1-1 0 0,0 0 0 0 0,0 1 0 0 0,1-1 0 0 0,-1 0 0 0 0,0 1 0 0 0,1-1 0 0 0,-1 1 0 0 0,0-1 0 0 0,1 1 1 0 0,-1-1-1 0 0,0 1 0 0 0,1-1 0 0 0,-1 1 0 0 0,1-1 0 0 0,-1 1 0 0 0,1 0 0 0 0,-1-1 0 0 0,1 1 0 0 0,0 0 1 0 0,-1 0-1 0 0,1-1 0 0 0,0 1 0 0 0,-1 0 0 0 0,1 0 0 0 0,0-1 0 0 0,0 1 0 0 0,0 0 0 0 0,0 1 1 0 0,-3 17 29 0 0,1 1 0 0 0,1-1 0 0 0,0 0 0 0 0,5 37 0 0 0,-3-44 0 0 0,2 14 105 0 0,0 0-1 0 0,2-1 1 0 0,9 31 0 0 0,-11-44-101 0 0,1-1 1 0 0,1 0 0 0 0,0-1-1 0 0,0 1 1 0 0,1-1 0 0 0,0 0-1 0 0,1 0 1 0 0,0-1-1 0 0,12 12 1 0 0,-17-19-47 0 0,0 0-1 0 0,0-1 1 0 0,0 1-1 0 0,0-1 1 0 0,0 1-1 0 0,0-1 1 0 0,1 0-1 0 0,-1 0 1 0 0,0 0-1 0 0,1 0 1 0 0,-1 0-1 0 0,1 0 1 0 0,-1-1-1 0 0,1 1 1 0 0,-1-1-1 0 0,6 0 1 0 0,-5 0-30 0 0,1-1 1 0 0,-1 1 0 0 0,1-1-1 0 0,-1 0 1 0 0,0 0 0 0 0,0 0-1 0 0,1-1 1 0 0,-1 1 0 0 0,0-1-1 0 0,0 0 1 0 0,3-2 0 0 0,2-3-329 0 0,0 1 1 0 0,-1-2 0 0 0,1 1-1 0 0,-2-1 1 0 0,1 0 0 0 0,-1-1-1 0 0,7-11 1 0 0,0-6-884 0 0,10-28-1 0 0,-12 26 1137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9:07.7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157 1 3313 0 0,'-5'1'329'0'0,"1"1"0"0"0,-1 0 1 0 0,1 0-1 0 0,0 1 0 0 0,0-1 0 0 0,0 1 1 0 0,0 0-1 0 0,0 0 0 0 0,0 0 0 0 0,1 1 1 0 0,0-1-1 0 0,-4 6 0 0 0,-5 6 502 0 0,-15 27 0 0 0,18-24-472 0 0,0 0-1 0 0,1 0 1 0 0,0 1-1 0 0,2 0 1 0 0,0 0-1 0 0,1 0 1 0 0,1 1-1 0 0,1 0 1 0 0,-1 28-1 0 0,4-44-324 0 0,0 0 0 0 0,0 1-1 0 0,1-1 1 0 0,-1 0 0 0 0,1 0 0 0 0,0 0 0 0 0,0 0-1 0 0,0 0 1 0 0,1 0 0 0 0,0 0 0 0 0,-1 0 0 0 0,4 4 0 0 0,-4-7-24 0 0,1 1 0 0 0,-1 0 1 0 0,1-1-1 0 0,0 0 0 0 0,-1 1 1 0 0,1-1-1 0 0,0 0 1 0 0,0 0-1 0 0,-1 0 0 0 0,1 0 1 0 0,0 0-1 0 0,0 0 0 0 0,0 0 1 0 0,0-1-1 0 0,1 1 1 0 0,-1-1-1 0 0,0 0 0 0 0,0 1 1 0 0,0-1-1 0 0,0 0 0 0 0,0 0 1 0 0,1 0-1 0 0,-1-1 1 0 0,4 0-1 0 0,6-2-23 0 0,0-1-1 0 0,0 0 1 0 0,-1 0 0 0 0,1-1-1 0 0,16-11 1 0 0,-17 9-6 0 0,0 1 0 0 0,1 1 0 0 0,0 0 0 0 0,23-7 0 0 0,-33 12 12 0 0,0-1 0 0 0,0 1 0 0 0,1-1 0 0 0,-1 1 0 0 0,0 0 0 0 0,0 0 0 0 0,0 0 0 0 0,1 0-1 0 0,-1 1 1 0 0,0-1 0 0 0,0 0 0 0 0,0 1 0 0 0,0 0 0 0 0,1-1 0 0 0,-1 1 0 0 0,0 0 0 0 0,0 0 0 0 0,0 0 0 0 0,2 2-1 0 0,-2-1 3 0 0,-1 0 0 0 0,1 0-1 0 0,0 0 1 0 0,-1 0-1 0 0,1 0 1 0 0,-1 1 0 0 0,1-1-1 0 0,-1 0 1 0 0,0 1-1 0 0,0-1 1 0 0,0 1 0 0 0,-1 0-1 0 0,2 3 1 0 0,-1 7 11 0 0,0-1-1 0 0,0 0 1 0 0,-2 1 0 0 0,1-1 0 0 0,-4 18-1 0 0,-1 2 244 0 0,-1-1-1 0 0,-2 0 0 0 0,-1 0 0 0 0,-1-1 0 0 0,-2 0 0 0 0,-27 50 0 0 0,37-77-512 0 0,-11 16 222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0.99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44 0 2473 0 0,'-7'11'1818'0'0,"1"0"1"0"0,-11 23 0 0 0,4-8 1631 0 0,14-31-2609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1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77 1 2120 0 0,'-36'93'5994'0'0,"30"-86"-5094"0"0,-1 2-276 0 0,-3 2 209 0 0,8-8-731 0 0,-1 0-1 0 0,1-1 1 0 0,0 1-1 0 0,0 0 0 0 0,0 0 1 0 0,-2 5-1 0 0,4-8-114 0 0,0 0 0 0 0,0 1 1 0 0,0-1-1 0 0,0 0 0 0 0,0 0 0 0 0,0 0 1 0 0,0 0-1 0 0,0 0 0 0 0,0 0 0 0 0,0 0 0 0 0,0 0 1 0 0,0 0-1 0 0,0 0 0 0 0,1 0 0 0 0,-1 0 0 0 0,0 1 1 0 0,0-1-1 0 0,0 0 0 0 0,0 0 0 0 0,0 0 0 0 0,0 0 1 0 0,0 0-1 0 0,0 0 0 0 0,0 0 0 0 0,0 0 1 0 0,1 0-1 0 0,-1 0 0 0 0,0 0 0 0 0,0 0 0 0 0,0 0 1 0 0,0 0-1 0 0,0 0 0 0 0,0 0 0 0 0,0 0 0 0 0,0 0 1 0 0,0 0-1 0 0,1 0 0 0 0,-1 0 0 0 0,0 0 1 0 0,0 0-1 0 0,0 0 0 0 0,0 0 0 0 0,0 0 0 0 0,0 0 1 0 0,0-1-1 0 0,0 1 0 0 0,0 0 0 0 0,0 0 0 0 0,0 0 1 0 0,1 0-1 0 0,-1 0 0 0 0,0 0 0 0 0,0 0 0 0 0,0 0 1 0 0,0 0-1 0 0,0 0 0 0 0,0 0 0 0 0,0 0 1 0 0,0-1-1 0 0,0 1 0 0 0,0 0 0 0 0,0 0 0 0 0,0 0 1 0 0,0 0-1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28.2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65 4 600 0 0,'0'0'1'0'0,"0"0"1"0"0,0-1-1 0 0,-1 1 0 0 0,1 0 0 0 0,0 0 0 0 0,0 0 1 0 0,0-1-1 0 0,0 1 0 0 0,-1 0 0 0 0,1 0 0 0 0,0 0 1 0 0,0 0-1 0 0,0-1 0 0 0,-1 1 0 0 0,1 0 0 0 0,0 0 1 0 0,0 0-1 0 0,-1 0 0 0 0,1 0 0 0 0,0 0 1 0 0,0 0-1 0 0,-1 0 0 0 0,1-1 0 0 0,0 1 0 0 0,0 0 1 0 0,-1 0-1 0 0,1 0 0 0 0,0 0 0 0 0,0 0 0 0 0,-1 1 1 0 0,1-1-1 0 0,-5 8 340 0 0,1 18 319 0 0,3-21-674 0 0,-42 391 1573 0 0,40-362-1508 0 0,2 1 0 0 0,1-1 0 0 0,2 1 1 0 0,9 54-1 0 0,-6-72-463 0 0,-2-14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7.4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 0 1560 0 0,'-3'5'12'0'0,"-5"6"53"0"0,8-11-64 0 0,0 0 0 0 0,0 0 0 0 0,0 0 0 0 0,0 1 0 0 0,-1-1 0 0 0,1 0 0 0 0,0 0 0 0 0,0 0 0 0 0,0 0-1 0 0,0 0 1 0 0,0 0 0 0 0,0 0 0 0 0,-1 0 0 0 0,1 0 0 0 0,0 0 0 0 0,0 1 0 0 0,0-1 0 0 0,0 0 0 0 0,0 0 0 0 0,-1 0 0 0 0,1 0 0 0 0,0 0 0 0 0,0 0 0 0 0,0 0 0 0 0,0 0 0 0 0,0 0 0 0 0,-1 0 0 0 0,1 0 0 0 0,0 0 0 0 0,0-1 0 0 0,0 1 0 0 0,0 0 0 0 0,0 0 0 0 0,-1 0 0 0 0,1 0 0 0 0,0 0 0 0 0,0 0 0 0 0,0 0 0 0 0,0 0 0 0 0,0 0 0 0 0,0 0 0 0 0,0-1 0 0 0,-1 1 0 0 0,1 0 0 0 0,0 0 0 0 0,0 0 0 0 0,0 0 0 0 0,0 0 0 0 0,0 0 0 0 0,0-1 0 0 0,0 1 0 0 0,0 0 0 0 0,0 0 0 0 0,0 0 0 0 0,0 0 0 0 0,0 0 0 0 0,0-1 0 0 0,0 1 0 0 0,0 0 0 0 0,0 0 0 0 0,0 0 0 0 0,-3-7 16 0 0,2 14-17 0 0,0 2-3 0 0,-15 73 715 0 0,1-10 110 0 0,9-32-360 0 0,-11 78 929 0 0,16-96-1013 0 0,0 0 1 0 0,1 0-1 0 0,4 29 0 0 0,4-19-214 0 0,-8-31-240 0 0,0 0 1 0 0,1 1-1 0 0,-1-1 1 0 0,1 1-1 0 0,0-1 1 0 0,0 0-1 0 0,-1 1 1 0 0,1-1-1 0 0,0 0 1 0 0,0 0-1 0 0,0 0 1 0 0,0 0-1 0 0,0 0 1 0 0,0 0-1 0 0,1 0 1 0 0,-1 0-1 0 0,0 0 1 0 0,3 1-1 0 0,0-2-827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2.9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1400 0 0,'-1'17'225'0'0,"0"1"0"0"0,2-1 0 0 0,3 25 0 0 0,-1-11 18 0 0,41 714 5289 0 0,-43-711-5534 0 0,-1-9-168 0 0,0-1 0 0 0,2 0 0 0 0,1 0 0 0 0,8 35 0 0 0,-5-45-822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3.1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1 105 520 0 0,'12'2'2217'0'0,"0"0"0"0"0,22 0 0 0 0,-23-4-1849 0 0,-1 0 0 0 0,0 0 0 0 0,0-1 0 0 0,0 0 0 0 0,-1 0 0 0 0,18-10 0 0 0,53-37-2073 0 0,-52 31-58 0 0,-8 6-683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3.4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152 0 256 0 0,'-2'5'73'0'0,"1"0"-1"0"0,-1 0 1 0 0,0 0-1 0 0,0 0 1 0 0,-1-1-1 0 0,0 1 1 0 0,1-1-1 0 0,-2 0 1 0 0,1 0-1 0 0,0 0 1 0 0,-1 0-1 0 0,0 0 1 0 0,-6 4-1 0 0,-8 11 353 0 0,8-8-256 0 0,1 1-1 0 0,0 0 1 0 0,1 1-1 0 0,0 0 1 0 0,1 1-1 0 0,0-1 1 0 0,1 1-1 0 0,1 1 1 0 0,0-1-1 0 0,1 1 1 0 0,1 0-1 0 0,0 0 1 0 0,1 0-1 0 0,0 0 1 0 0,1 0-1 0 0,1 0 1 0 0,1 0-1 0 0,0 1 1 0 0,4 16-1 0 0,-4-28-165 0 0,-1 0-1 0 0,1-1 0 0 0,1 1 0 0 0,-1-1 0 0 0,0 0 0 0 0,1 1 0 0 0,0-1 0 0 0,0 0 0 0 0,0 0 0 0 0,0 0 0 0 0,0 0 0 0 0,0 0 1 0 0,1 0-1 0 0,0-1 0 0 0,5 5 0 0 0,-6-6-2 0 0,1 0 0 0 0,-1 0-1 0 0,0 0 1 0 0,1 0 0 0 0,-1 0 0 0 0,1 0 0 0 0,0-1 0 0 0,-1 1 0 0 0,1-1 0 0 0,0 1-1 0 0,-1-1 1 0 0,1 0 0 0 0,0 0 0 0 0,-1-1 0 0 0,1 1 0 0 0,-1 0 0 0 0,1-1 0 0 0,0 0 0 0 0,-1 0-1 0 0,1 1 1 0 0,-1-1 0 0 0,3-2 0 0 0,4-1 30 0 0,-1 0 1 0 0,0-1-1 0 0,0 0 0 0 0,-1 0 0 0 0,1-1 1 0 0,-1 0-1 0 0,0 0 0 0 0,-1-1 0 0 0,0 0 1 0 0,0 0-1 0 0,0 0 0 0 0,-1-1 1 0 0,0 0-1 0 0,0 0 0 0 0,-1 0 0 0 0,0-1 1 0 0,-1 1-1 0 0,0-1 0 0 0,0 0 0 0 0,-1 0 1 0 0,0 0-1 0 0,0 0 0 0 0,-1 0 0 0 0,0 0 1 0 0,-1-11-1 0 0,0 0 460 0 0,-1-1 0 0 0,-7-35 0 0 0,6 48-389 0 0,0 0 1 0 0,0 0-1 0 0,-1 0 0 0 0,0 0 1 0 0,0 0-1 0 0,-1 1 0 0 0,0-1 0 0 0,0 1 1 0 0,-9-10-1 0 0,12 15-240 0 0,0 1-1 0 0,0-1 1 0 0,0 1 0 0 0,-1 0-1 0 0,1-1 1 0 0,-1 1 0 0 0,1 0-1 0 0,-1 0 1 0 0,1 0 0 0 0,-1 0 0 0 0,0 0-1 0 0,1 1 1 0 0,-1-1 0 0 0,0 0-1 0 0,0 1 1 0 0,0-1 0 0 0,1 1-1 0 0,-4-1 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4.0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1520 0 0,'11'16'1670'0'0,"47"96"931"0"0,-15-26-2375 0 0,-43-86-227 0 0,5 10-17 0 0,1 0-1 0 0,10 13 1 0 0,-14-21-44 0 0,0 0 0 0 0,0 0-1 0 0,0 1 1 0 0,1-2 0 0 0,-1 1 0 0 0,4 3-1 0 0,-5-5-3 0 0,0 1-1 0 0,0-1 0 0 0,0 0 1 0 0,0 1-1 0 0,0-1 1 0 0,0 0-1 0 0,0 1 0 0 0,1-1 1 0 0,-1 0-1 0 0,0 0 0 0 0,0 0 1 0 0,0 0-1 0 0,0 0 1 0 0,0 0-1 0 0,0 0 0 0 0,0-1 1 0 0,0 1-1 0 0,2-1 1 0 0,6-4-1553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4.1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449 1 2120 0 0,'-140'377'6618'0'0,"73"-208"-5433"0"0,39-95-1145 0 0,-62 156 471 0 0,-15-8-2090 0 0,86-192-40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5.1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260 0 1800 0 0,'-7'0'173'0'0,"1"1"0"0"0,-1 0 0 0 0,0 0 0 0 0,0 0 0 0 0,1 1 0 0 0,-1 0 0 0 0,1 0-1 0 0,0 0 1 0 0,-1 1 0 0 0,1 0 0 0 0,-11 7 0 0 0,10-4-15 0 0,0-1-1 0 0,0 1 1 0 0,0 1-1 0 0,1-1 1 0 0,0 1 0 0 0,0 1-1 0 0,1-1 1 0 0,-7 12 0 0 0,7-10-93 0 0,1 0 1 0 0,-1 1 0 0 0,1-1 0 0 0,1 1 0 0 0,0 0 0 0 0,0 0 0 0 0,1 0 0 0 0,1 1-1 0 0,0-1 1 0 0,0 1 0 0 0,1-1 0 0 0,0 0 0 0 0,0 1 0 0 0,1-1 0 0 0,1 1 0 0 0,3 12-1 0 0,-3-17-52 0 0,0-1-1 0 0,0 0 0 0 0,0 0 0 0 0,1 0 0 0 0,0 0 1 0 0,0-1-1 0 0,7 9 0 0 0,-9-12-12 0 0,0 1-1 0 0,0-1 1 0 0,0 0-1 0 0,1 0 0 0 0,-1 0 1 0 0,1 0-1 0 0,-1 0 1 0 0,1 0-1 0 0,-1 0 1 0 0,1-1-1 0 0,-1 1 1 0 0,1 0-1 0 0,0-1 0 0 0,-1 0 1 0 0,1 1-1 0 0,0-1 1 0 0,-1 0-1 0 0,1 0 1 0 0,0 1-1 0 0,0-1 1 0 0,-1-1-1 0 0,1 1 1 0 0,0 0-1 0 0,-1 0 0 0 0,1-1 1 0 0,0 1-1 0 0,-1-1 1 0 0,1 1-1 0 0,1-2 1 0 0,3-1-6 0 0,-1 0 1 0 0,0-1 0 0 0,0 1 0 0 0,-1-1-1 0 0,1-1 1 0 0,-1 1 0 0 0,0-1 0 0 0,0 1-1 0 0,0-1 1 0 0,0 0 0 0 0,-1-1 0 0 0,0 1-1 0 0,4-9 1 0 0,3-10-28 0 0,12-46-1 0 0,-19 60 33 0 0,6-27 70 0 0,-7 25-8 0 0,1-1 0 0 0,1 1 0 0 0,0 0 0 0 0,0 0 0 0 0,1 0 0 0 0,8-14 0 0 0,-12 25-49 0 0,-1 1-1 0 0,0-1 0 0 0,0 1 0 0 0,0-1 0 0 0,1 1 0 0 0,-1 0 0 0 0,0-1 0 0 0,0 1 0 0 0,1 0 1 0 0,-1-1-1 0 0,0 1 0 0 0,1 0 0 0 0,-1-1 0 0 0,1 1 0 0 0,-1 0 0 0 0,0-1 0 0 0,1 1 0 0 0,-1 0 0 0 0,1 0 1 0 0,-1 0-1 0 0,0-1 0 0 0,1 1 0 0 0,-1 0 0 0 0,1 0 0 0 0,-1 0 0 0 0,1 0 0 0 0,-1 0 0 0 0,1 0 1 0 0,-1 0-1 0 0,1 0 0 0 0,-1 0 0 0 0,1 0 0 0 0,-1 0 0 0 0,1 0 0 0 0,-1 0 0 0 0,1 0 0 0 0,-1 1 0 0 0,0-1 1 0 0,1 0-1 0 0,-1 0 0 0 0,1 0 0 0 0,-1 1 0 0 0,0-1 0 0 0,1 0 0 0 0,-1 1 0 0 0,1-1 0 0 0,-1 0 1 0 0,0 1-1 0 0,1-1 0 0 0,-1 0 0 0 0,0 1 0 0 0,0-1 0 0 0,1 1 0 0 0,-1-1 0 0 0,0 0 0 0 0,0 1 1 0 0,0-1-1 0 0,0 1 0 0 0,1-1 0 0 0,-1 1 0 0 0,2 4 86 0 0,0 0 0 0 0,0 0 0 0 0,1 11 0 0 0,1 11 80 0 0,-1 1 0 0 0,-1-1 0 0 0,-4 50 0 0 0,-19 82 245 0 0,-17 13 57 0 0,29-140-313 0 0,-2 0 0 0 0,-1-2 0 0 0,-22 39 0 0 0,32-64-151 0 0,-1-1 1 0 0,0 1 0 0 0,0-1-1 0 0,0 0 1 0 0,-1 0 0 0 0,0 0 0 0 0,1 0-1 0 0,-1-1 1 0 0,-1 1 0 0 0,1-1-1 0 0,0 0 1 0 0,-6 3 0 0 0,7-5-61 0 0,0 0 1 0 0,0 0-1 0 0,0 0 1 0 0,0 0-1 0 0,0-1 0 0 0,-1 1 1 0 0,1-1-1 0 0,0 0 1 0 0,0 0-1 0 0,0 0 0 0 0,-1 0 1 0 0,1 0-1 0 0,0-1 1 0 0,0 1-1 0 0,0-1 0 0 0,-1 0 1 0 0,1 0-1 0 0,0 0 1 0 0,0-1-1 0 0,-4-2 0 0 0,-1 0-278 0 0,1-1 0 0 0,0 0 0 0 0,1 0 0 0 0,-1-1 0 0 0,1 0 0 0 0,0 0 0 0 0,0 0 0 0 0,1-1 0 0 0,0 0 0 0 0,0 0 0 0 0,1 0 0 0 0,-7-14 0 0 0,3-3-1748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5.5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43 211 2665 0 0,'-9'62'444'0'0,"-24"189"3254"0"0,33-234-4104 0 0,3-25-876 0 0,4-28-456 0 0,35-288-1115 0 0,-40 311 2850 0 0,-1 0 0 0 0,0 0 0 0 0,-2-13 0 0 0,1 20 10 0 0,-1 1-1 0 0,0-1 1 0 0,-1 0 0 0 0,1 0-1 0 0,-1 1 1 0 0,0-1 0 0 0,0 1-1 0 0,-6-10 1 0 0,-1-1 764 0 0,6 11 265 0 0,-5-10 2071 0 0,-1 4-2072 0 0,18 15-1565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5.8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 1 2473 0 0,'-3'9'144'0'0,"1"1"0"0"0,0 0 1 0 0,0 0-1 0 0,1 0 0 0 0,0 0 1 0 0,1 16-1 0 0,9 62 1407 0 0,-6-66-1435 0 0,-1-8 36 0 0,13 85 811 0 0,-12-82-811 0 0,2 1 0 0 0,0-2 0 0 0,12 27 0 0 0,-16-40-141 0 0,0-1-1 0 0,1 1 1 0 0,-1-1-1 0 0,1 0 1 0 0,-1 1-1 0 0,1-1 1 0 0,0 0-1 0 0,0 0 1 0 0,0 0-1 0 0,0 0 1 0 0,0 0-1 0 0,1-1 1 0 0,2 3-1 0 0,-4-4-12 0 0,0 0 0 0 0,0 1 0 0 0,1-1 0 0 0,-1 0 0 0 0,0 1 0 0 0,0-1 0 0 0,1 0 0 0 0,-1 0 0 0 0,0 0 0 0 0,1 0 0 0 0,-1 0 0 0 0,0 0-1 0 0,0-1 1 0 0,1 1 0 0 0,-1 0 0 0 0,0-1 0 0 0,0 1 0 0 0,0-1 0 0 0,1 1 0 0 0,-1-1 0 0 0,0 1 0 0 0,0-1 0 0 0,0 0 0 0 0,0 0 0 0 0,0 1 0 0 0,0-1-1 0 0,0 0 1 0 0,0 0 0 0 0,0 0 0 0 0,0-1 0 0 0,4-4-10 0 0,-1 1 0 0 0,0-1 0 0 0,-1 0 0 0 0,0 0 0 0 0,1-1 0 0 0,-2 1 0 0 0,1 0 0 0 0,1-9 0 0 0,1-6 58 0 0,3-28 0 0 0,-7 35 199 0 0,1 1 0 0 0,1-1 1 0 0,0 1-1 0 0,1 0 1 0 0,0-1-1 0 0,7-12 1 0 0,-10 24-181 0 0,0 0 1 0 0,0 0 0 0 0,0 0-1 0 0,0 1 1 0 0,1-1-1 0 0,-1 0 1 0 0,0 1-1 0 0,1-1 1 0 0,0 1-1 0 0,-1 0 1 0 0,1-1 0 0 0,0 1-1 0 0,0 0 1 0 0,-1 0-1 0 0,1 0 1 0 0,4-1-1 0 0,-4 2-150 0 0,-1-1-1 0 0,1 1 1 0 0,0 0-1 0 0,-1 0 1 0 0,1 0 0 0 0,0 0-1 0 0,-1 0 1 0 0,1 1-1 0 0,-1-1 1 0 0,1 0-1 0 0,0 1 1 0 0,-1-1-1 0 0,1 1 1 0 0,-1 0 0 0 0,1-1-1 0 0,-1 1 1 0 0,0 0-1 0 0,1 0 1 0 0,-1 0-1 0 0,0 0 1 0 0,1 0-1 0 0,1 2 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6.1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39 249 680 0 0,'0'0'6'0'0,"0"0"0"0"0,0 0 0 0 0,0 1 0 0 0,0-1-1 0 0,0 0 1 0 0,0 0 0 0 0,0 1 0 0 0,0-1 0 0 0,0 0 0 0 0,0 0 0 0 0,0 0-1 0 0,1 1 1 0 0,-1-1 0 0 0,0 0 0 0 0,0 0 0 0 0,0 0 0 0 0,0 1 0 0 0,0-1-1 0 0,0 0 1 0 0,1 0 0 0 0,-1 0 0 0 0,0 0 0 0 0,0 1 0 0 0,0-1 0 0 0,1 0-1 0 0,-1 0 1 0 0,0 0 0 0 0,0 0 0 0 0,0 0 0 0 0,1 0 0 0 0,-1 0 0 0 0,0 0 0 0 0,0 1-1 0 0,0-1 1 0 0,1 0 0 0 0,-1 0 0 0 0,0 0 0 0 0,0 0 0 0 0,1 0 0 0 0,-1 0-1 0 0,0 0 1 0 0,0 0 0 0 0,1 0 0 0 0,-1-1 0 0 0,0 1 0 0 0,0 0 0 0 0,0 0-1 0 0,1 0 1 0 0,-1 0 0 0 0,12-13 669 0 0,8-21 592 0 0,-15 22-902 0 0,0-1-1 0 0,-1 1 1 0 0,-1-1-1 0 0,0 0 0 0 0,0 0 1 0 0,-2 0-1 0 0,1 0 1 0 0,-2 0-1 0 0,0-1 0 0 0,0 1 1 0 0,-5-25-1 0 0,5 36-359 0 0,0 1-1 0 0,-1-1 1 0 0,1 1-1 0 0,-1-1 0 0 0,1 1 1 0 0,-1-1-1 0 0,0 1 1 0 0,0 0-1 0 0,1-1 1 0 0,-1 1-1 0 0,0 0 0 0 0,0 0 1 0 0,0 0-1 0 0,0 0 1 0 0,-1 0-1 0 0,1 0 1 0 0,0 0-1 0 0,0 0 0 0 0,-3-1 1 0 0,3 2-2 0 0,0-1-1 0 0,0 1 1 0 0,0 0 0 0 0,0 0 0 0 0,0 0 0 0 0,0 0-1 0 0,0 0 1 0 0,0 0 0 0 0,0 0 0 0 0,-1 1-1 0 0,1-1 1 0 0,0 0 0 0 0,0 1 0 0 0,0-1 0 0 0,0 0-1 0 0,0 1 1 0 0,0-1 0 0 0,1 1 0 0 0,-1-1 0 0 0,0 1-1 0 0,0 0 1 0 0,0 0 0 0 0,0-1 0 0 0,1 1-1 0 0,-1 0 1 0 0,0 0 0 0 0,1 0 0 0 0,-2 1 0 0 0,-3 5 38 0 0,1 0 0 0 0,1 0 0 0 0,-1 0 0 0 0,1 1 0 0 0,0-1 0 0 0,-3 14 1 0 0,-7 49 528 0 0,11-61-468 0 0,-2 21 358 0 0,-1 39 1 0 0,5-57-350 0 0,0-1-1 0 0,1 0 1 0 0,0 0 0 0 0,1 0 0 0 0,0 0-1 0 0,7 20 1 0 0,-8-29-108 0 0,0 0-1 0 0,-1 0 1 0 0,1-1 0 0 0,0 1-1 0 0,0 0 1 0 0,0-1 0 0 0,0 1-1 0 0,0-1 1 0 0,1 1 0 0 0,-1-1-1 0 0,0 0 1 0 0,1 1 0 0 0,-1-1-1 0 0,1 0 1 0 0,-1 0 0 0 0,1 0-1 0 0,-1 0 1 0 0,1 0-1 0 0,3 1 1 0 0,-3-2 6 0 0,1 1 0 0 0,-1-1-1 0 0,0 0 1 0 0,1 0 0 0 0,-1 0-1 0 0,0 0 1 0 0,1-1 0 0 0,-1 1 0 0 0,1 0-1 0 0,-1-1 1 0 0,0 0 0 0 0,0 0-1 0 0,4-1 1 0 0,3-3-126 0 0,0 0-1 0 0,-1 0 1 0 0,0-1 0 0 0,0-1-1 0 0,0 1 1 0 0,8-9-1 0 0,11-14-3284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6.6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1 2296 0 0,'-1'5'126'0'0,"0"1"0"0"0,0-1 0 0 0,1 1 0 0 0,0-1 0 0 0,0 1 0 0 0,0 0 0 0 0,3 9 0 0 0,0 14 244 0 0,8 211 617 0 0,5 236-335 0 0,-17-279-1499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7.6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3 1160 0 0,'0'0'40'0'0,"0"0"-20"0"0,0 0 0 0 0,0 1 0 0 0,0-1-1 0 0,0 0 1 0 0,0 0 0 0 0,0 0 0 0 0,0 0 0 0 0,1 0 0 0 0,-1 0 0 0 0,0 0-1 0 0,0 1 1 0 0,0-1 0 0 0,0 0 0 0 0,0 0 0 0 0,0 0 0 0 0,0 0-1 0 0,0 0 1 0 0,0 0 0 0 0,0 1 0 0 0,0-1 0 0 0,0 0 0 0 0,0 0 0 0 0,0 0-1 0 0,0 0 1 0 0,0 0 0 0 0,-1 0 0 0 0,1 1 0 0 0,0-1 0 0 0,0 0 0 0 0,0 0-1 0 0,0 0 1 0 0,0 0 0 0 0,0 0 0 0 0,0 0 20 0 0,0 0-20 0 0,0 1-1 0 0,0-1 1 0 0,-1 0 0 0 0,1 0 0 0 0,0 0 0 0 0,0 0 0 0 0,0 0 0 0 0,0 0-1 0 0,0 0 1 0 0,-1 0 0 0 0,12 6 1261 0 0,-1-5-722 0 0,-1-1 0 0 0,0 1 0 0 0,1-2-1 0 0,-1 1 1 0 0,0-1 0 0 0,11-2 0 0 0,-8 1-889 0 0,9-2-305 0 0,1 0-1669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6.7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9 213 88 0 0,'-1'-6'8'0'0,"-1"0"52"0"0,0 0 0 0 0,1 0 0 0 0,0 0 0 0 0,0 0 1 0 0,1 1-1 0 0,0-1 0 0 0,0 0 0 0 0,0 0 0 0 0,1 0 0 0 0,2-11 0 0 0,0 8 191 0 0,0 1-1 0 0,0 0 1 0 0,1 0-1 0 0,0 0 0 0 0,0 0 1 0 0,8-10-1 0 0,-8 13-14 0 0,0 1-1 0 0,0 0 1 0 0,1 0 0 0 0,-1 0-1 0 0,1 0 1 0 0,0 1 0 0 0,0 0-1 0 0,0 0 1 0 0,0 0 0 0 0,11-3-1 0 0,-1 1-103 0 0,1 1 0 0 0,-1 1 0 0 0,1 1 0 0 0,23-1 0 0 0,-19 1-865 0 0,-2 1-1135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6.9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1 840 0 0,'-68'89'1071'0'0,"48"-66"67"0"0,1 2-1 0 0,1 0 1 0 0,-24 44-1 0 0,41-66-1069 0 0,0 0 0 0 0,0 0 0 0 0,0 0-1 0 0,0 0 1 0 0,0 0 0 0 0,0 0 0 0 0,1 0-1 0 0,0 0 1 0 0,-1 0 0 0 0,1 0 0 0 0,0 0-1 0 0,1 5 1 0 0,0-7-66 0 0,-1 0 0 0 0,0 0 1 0 0,1 0-1 0 0,-1 1 0 0 0,1-1 0 0 0,-1 0 1 0 0,1 0-1 0 0,0 0 0 0 0,-1 0 0 0 0,1 0 1 0 0,0 0-1 0 0,0-1 0 0 0,0 1 0 0 0,-1 0 1 0 0,1 0-1 0 0,0-1 0 0 0,0 1 0 0 0,0 0 0 0 0,0-1 1 0 0,1 1-1 0 0,-1-1 0 0 0,0 1 0 0 0,0-1 1 0 0,0 0-1 0 0,0 1 0 0 0,0-1 0 0 0,1 0 1 0 0,-1 0-1 0 0,0 0 0 0 0,0 0 0 0 0,0 0 1 0 0,1 0-1 0 0,-1 0 0 0 0,1 0 0 0 0,4-1-77 0 0,-1 0 0 0 0,1 0 0 0 0,-1 0 0 0 0,0-1 0 0 0,0 0 0 0 0,0 0 0 0 0,0 0 0 0 0,0-1 0 0 0,0 0 0 0 0,0 0 0 0 0,-1 0 0 0 0,1 0 0 0 0,-1-1 0 0 0,0 1 0 0 0,0-1 0 0 0,0 0 0 0 0,-1-1 0 0 0,1 1 0 0 0,-1 0 0 0 0,3-7 0 0 0,0 2 53 0 0,-2-1 0 0 0,1 1 0 0 0,-1-1 0 0 0,0 0 0 0 0,-1-1 0 0 0,0 1 0 0 0,-1 0 0 0 0,0-1 0 0 0,0-16 0 0 0,-2 16 16 0 0,0-1-1 0 0,-1 0 1 0 0,-1 1 0 0 0,-2-13-1 0 0,-2 2-153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7.75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96 137 768 0 0,'18'0'92'0'0,"0"-1"0"0"0,0-1 0 0 0,27-6 0 0 0,-45 8-69 0 0,0 0-1 0 0,0 0 0 0 0,1 0 1 0 0,-1 0-1 0 0,0 0 0 0 0,0 0 1 0 0,0 0-1 0 0,0 0 1 0 0,1 0-1 0 0,-1-1 0 0 0,0 1 1 0 0,0 0-1 0 0,0 0 0 0 0,0 0 1 0 0,1 0-1 0 0,-1 0 1 0 0,0 0-1 0 0,0 0 0 0 0,0-1 1 0 0,0 1-1 0 0,0 0 0 0 0,0 0 1 0 0,0 0-1 0 0,1 0 0 0 0,-1 0 1 0 0,0-1-1 0 0,0 1 1 0 0,0 0-1 0 0,0 0 0 0 0,0 0 1 0 0,0-1-1 0 0,0 1 0 0 0,0 0 1 0 0,-4-7 651 0 0,-15-9 468 0 0,9 9-542 0 0,-17-21 891 0 0,21 21-1236 0 0,0 1 1 0 0,0-1 0 0 0,0 1 0 0 0,-1 1 0 0 0,0-1 0 0 0,0 1 0 0 0,-1 0 0 0 0,1 1 0 0 0,-12-6 0 0 0,18 10-242 0 0,0-1 0 0 0,-1 1 0 0 0,1 0 1 0 0,-1-1-1 0 0,1 1 0 0 0,0 0 0 0 0,-1 0 0 0 0,1 0 0 0 0,-1 0 0 0 0,1 0 0 0 0,-1 0 0 0 0,1 1 0 0 0,-1-1 1 0 0,1 0-1 0 0,0 1 0 0 0,-1-1 0 0 0,1 1 0 0 0,0-1 0 0 0,-1 1 0 0 0,1 0 0 0 0,0-1 0 0 0,-1 1 0 0 0,1 0 1 0 0,0 0-1 0 0,0 0 0 0 0,0 0 0 0 0,0 0 0 0 0,0 0 0 0 0,0 0 0 0 0,0 0 0 0 0,0 1 0 0 0,1-1 0 0 0,-1 0 0 0 0,0 1 1 0 0,1-1-1 0 0,-1 0 0 0 0,0 3 0 0 0,-2 4 31 0 0,1 1-1 0 0,0 0 1 0 0,0 0 0 0 0,0 15-1 0 0,2-21-31 0 0,-2 25 82 0 0,1-1-1 0 0,3 30 1 0 0,0-41-72 0 0,0-1 1 0 0,1 1 0 0 0,1 0 0 0 0,10 28 0 0 0,-13-41-24 0 0,1 0 0 0 0,-1 0 0 0 0,1 0 0 0 0,-1 0 0 0 0,1 0 0 0 0,0 0 0 0 0,0 0 0 0 0,1-1 0 0 0,-1 1 0 0 0,0-1 0 0 0,1 0 0 0 0,0 0 0 0 0,-1 0 0 0 0,5 2 0 0 0,-6-3 0 0 0,1 0 0 0 0,-1-1 0 0 0,1 1 0 0 0,0-1 0 0 0,0 0 0 0 0,-1 0 0 0 0,1 1 0 0 0,0-1 0 0 0,-1 0 0 0 0,1 0 0 0 0,0-1 0 0 0,0 1 0 0 0,-1 0 0 0 0,1 0 0 0 0,0-1 0 0 0,-1 1 0 0 0,1-1 0 0 0,-1 0 0 0 0,1 1 0 0 0,-1-1 0 0 0,1 0 0 0 0,-1 0 0 0 0,1 0 0 0 0,-1 0 0 0 0,0 0 0 0 0,1 0 0 0 0,-1-1 0 0 0,0 1 0 0 0,2-2 0 0 0,2-4 13 0 0,0 0 0 0 0,0 0 1 0 0,-1 0-1 0 0,0-1 0 0 0,0 0 0 0 0,-1 0 0 0 0,1 0 1 0 0,-2 0-1 0 0,3-10 0 0 0,-2 3 28 0 0,0 0 1 0 0,-1 0-1 0 0,-1-1 0 0 0,-1-19 1 0 0,-1 26-251 0 0,0 1 1 0 0,-1 0 0 0 0,0 0-1 0 0,0 0 1 0 0,-4-9 0 0 0,-4-13-2250 0 0,7 19 82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7.9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0 5689 0 0,'-11'48'750'0'0,"-8"75"0"0"0,14-82-423 0 0,-30 506 387 0 0,35-541-827 0 0,-1 7-406 0 0,2 0-1 0 0,-1 0 1 0 0,2 0-1 0 0,3 18 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8.1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85 1280 0 0,'1'-2'142'0'0,"0"0"0"0"0,0 0 0 0 0,0 0 0 0 0,1 0 0 0 0,-1 0 0 0 0,1 0-1 0 0,-1 0 1 0 0,1 1 0 0 0,0-1 0 0 0,-1 1 0 0 0,1-1 0 0 0,0 1 0 0 0,0 0 0 0 0,0 0 0 0 0,0 0-1 0 0,1 0 1 0 0,3-1 0 0 0,5-2 915 0 0,0 1-1 0 0,1 1 1 0 0,-1 0-1 0 0,22 0 1 0 0,-18 1-615 0 0,29-5 0 0 0,-39 5-595 0 0,1-1 0 0 0,-1 0 0 0 0,0 0-1 0 0,0 0 1 0 0,0 0 0 0 0,0-1 0 0 0,0 0 0 0 0,-1 0 0 0 0,5-4 0 0 0,2-2-987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8.5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0 6065 0 0,'-4'16'86'0'0,"1"-1"1"0"0,1 1-1 0 0,0-1 0 0 0,0 19 0 0 0,5 65-668 0 0,0-52 776 0 0,34 450-98 0 0,-35-474-345 0 0,-1-18 145 0 0,-1-1 22 0 0,0 0 0 0 0,0 0 1 0 0,1 0-1 0 0,0-1 0 0 0,0 1 0 0 0,0 0 0 0 0,0-1 0 0 0,3 5 0 0 0,-4-7 73 0 0,0-1 0 0 0,0 0-1 0 0,0 0 1 0 0,0 0-1 0 0,0 0 1 0 0,0 0-1 0 0,0 0 1 0 0,0 0-1 0 0,0 0 1 0 0,0 0 0 0 0,0 0-1 0 0,0 1 1 0 0,0-1-1 0 0,0 0 1 0 0,0 0-1 0 0,0 0 1 0 0,0 0 0 0 0,1 0-1 0 0,-1 0 1 0 0,0 0-1 0 0,0 0 1 0 0,0 0-1 0 0,0 0 1 0 0,0 0-1 0 0,0 0 1 0 0,0 0 0 0 0,0 0-1 0 0,0 0 1 0 0,1 0-1 0 0,-1 0 1 0 0,0 0-1 0 0,0 0 1 0 0,0 0 0 0 0,0 0-1 0 0,0 0 1 0 0,0 0-1 0 0,0 0 1 0 0,0 0-1 0 0,0 0 1 0 0,1 0-1 0 0,-1 0 1 0 0,0 0 0 0 0,0 0-1 0 0,0 0 1 0 0,0 0-1 0 0,0 0 1 0 0,0 0-1 0 0,4-6-270 0 0,0-12-70 0 0,-3 16 275 0 0,7-44-156 0 0,-6 27 237 0 0,7-23-1 0 0,-8 36 29 0 0,1 1-1 0 0,0 0 1 0 0,0 0 0 0 0,0 0-1 0 0,1 0 1 0 0,0 0-1 0 0,0 1 1 0 0,6-9-1 0 0,-8 12-31 0 0,0-1 0 0 0,1 1 0 0 0,-1 0 0 0 0,0 0 0 0 0,1 0 0 0 0,-1 0 0 0 0,0 0 0 0 0,1 0 0 0 0,-1 0 0 0 0,1 0 0 0 0,0 0 0 0 0,-1 1 0 0 0,1-1-1 0 0,-1 1 1 0 0,1-1 0 0 0,0 1 0 0 0,0 0 0 0 0,-1-1 0 0 0,1 1 0 0 0,2 0 0 0 0,-2 1 1 0 0,0-1-1 0 0,0 1 1 0 0,0 0-1 0 0,0-1 1 0 0,0 1-1 0 0,0 0 1 0 0,0 0-1 0 0,0 1 1 0 0,0-1-1 0 0,0 0 1 0 0,0 1-1 0 0,-1-1 1 0 0,3 3-1 0 0,3 5 57 0 0,0-1-1 0 0,-1 1 1 0 0,0 1-1 0 0,0-1 0 0 0,3 11 1 0 0,0-2 65 0 0,-6-9 189 0 0,1-1 0 0 0,0 0 0 0 0,0 0 0 0 0,10 13 1 0 0,-13-20-278 0 0,-1-1 0 0 0,0 0 0 0 0,1 1 0 0 0,-1-1 0 0 0,0 0 0 0 0,1 1 0 0 0,-1-1 0 0 0,1 0 0 0 0,-1 1 0 0 0,0-1 1 0 0,1 0-1 0 0,-1 0 0 0 0,1 0 0 0 0,-1 1 0 0 0,1-1 0 0 0,-1 0 0 0 0,1 0 0 0 0,-1 0 0 0 0,1 0 0 0 0,-1 0 0 0 0,1 0 0 0 0,-1 0 1 0 0,1 0-1 0 0,-1 0 0 0 0,1 0 0 0 0,-1 0 0 0 0,1 0 0 0 0,-1 0 0 0 0,1 0 0 0 0,-1-1 0 0 0,1 1 0 0 0,-1 0 0 0 0,1 0 0 0 0,-1 0 1 0 0,0-1-1 0 0,1 1 0 0 0,-1 0 0 0 0,1-1 0 0 0,-1 1 0 0 0,0 0 0 0 0,1-1 0 0 0,-1 1 0 0 0,0-1 0 0 0,1 1 0 0 0,-1 0 1 0 0,0-1-1 0 0,0 1 0 0 0,1-1 0 0 0,-1 1 0 0 0,0-1 0 0 0,0 1 0 0 0,0-1 0 0 0,10-28 554 0 0,-9 27-600 0 0,3-13 77 0 0,-1 0 0 0 0,-1 0-1 0 0,0-1 1 0 0,0 0 0 0 0,-2-19-1 0 0,0 34-75 0 0,0 1 0 0 0,0-1 0 0 0,0 1-1 0 0,0 0 1 0 0,0-1 0 0 0,0 1 0 0 0,0-1-1 0 0,0 1 1 0 0,0-1 0 0 0,0 1 0 0 0,0-1-1 0 0,0 1 1 0 0,0 0 0 0 0,-1-1 0 0 0,1 1-1 0 0,0-1 1 0 0,0 1 0 0 0,0 0 0 0 0,-1-1-1 0 0,1 1 1 0 0,0-1 0 0 0,0 1 0 0 0,-1 0 0 0 0,1 0-1 0 0,0-1 1 0 0,-1 1 0 0 0,1 0 0 0 0,-1-1-1 0 0,1 1 1 0 0,0 0 0 0 0,-1 0 0 0 0,1 0-1 0 0,-1-1 1 0 0,1 1 0 0 0,0 0 0 0 0,-1 0-1 0 0,1 0 1 0 0,-1 0 0 0 0,1 0 0 0 0,-1 0-1 0 0,0 0-11 0 0,0 1 0 0 0,0-1 0 0 0,1 0 0 0 0,-1 1 0 0 0,0-1 0 0 0,1 1-1 0 0,-1-1 1 0 0,0 1 0 0 0,1-1 0 0 0,-1 1 0 0 0,1 0 0 0 0,-1-1-1 0 0,1 1 1 0 0,-1 0 0 0 0,1-1 0 0 0,-1 1 0 0 0,1 0 0 0 0,0 0 0 0 0,-1-1-1 0 0,1 1 1 0 0,-1 1 0 0 0,0 7-35 0 0,-1 0 1 0 0,2-1-1 0 0,-1 1 0 0 0,1 0 1 0 0,0 0-1 0 0,1 0 0 0 0,0 0 1 0 0,0-1-1 0 0,1 1 0 0 0,0 0 1 0 0,1-1-1 0 0,-1 1 0 0 0,2-1 1 0 0,-1 0-1 0 0,1 0 1 0 0,1 0-1 0 0,-1-1 0 0 0,9 11 1 0 0,-11-16-56 0 0,-1-1 0 0 0,0 1 0 0 0,1-1 0 0 0,-1 0 0 0 0,1 0 0 0 0,-1 1 0 0 0,1-1 0 0 0,0 0 0 0 0,-1 0 0 0 0,1-1 0 0 0,0 1 0 0 0,0 0 1 0 0,0 0-1 0 0,0-1 0 0 0,-1 1 0 0 0,1-1 0 0 0,0 0 0 0 0,0 0 0 0 0,0 1 0 0 0,0-1 0 0 0,0-1 0 0 0,2 1 0 0 0,7-2-1666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0:58.9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39 1 3553 0 0,'-11'52'323'0'0,"3"1"1"0"0,3 0-1 0 0,1 66 0 0 0,4-112-294 0 0,0 14 8 0 0,0-21-38 0 0,0 1 1 0 0,0 0-1 0 0,1 0 1 0 0,-1 0-1 0 0,0 0 1 0 0,0 0-1 0 0,1 0 1 0 0,-1-1-1 0 0,0 1 1 0 0,1 0-1 0 0,-1 0 1 0 0,1 0-1 0 0,-1-1 1 0 0,1 1-1 0 0,-1 0 0 0 0,1-1 1 0 0,0 2-1 0 0,0-2-19 0 0,-1-1 0 0 0,1 1 1 0 0,-1 0-1 0 0,1 0 0 0 0,-1-1 0 0 0,0 1 0 0 0,1 0 0 0 0,-1-1 0 0 0,1 1 0 0 0,-1 0 0 0 0,0-1 0 0 0,1 1 0 0 0,-1-1 0 0 0,0 1 0 0 0,0 0 0 0 0,1-1 0 0 0,-1 1 0 0 0,0-1 0 0 0,0 1 0 0 0,0-1 0 0 0,1 1 0 0 0,-1-1 0 0 0,0 0 0 0 0,5-13-197 0 0,-5 10 371 0 0,1 3-76 0 0,-1 1 0 0 0,0 0 0 0 0,0-1 0 0 0,0 1 0 0 0,1-1 0 0 0,-1 1 0 0 0,0 0 1 0 0,0-1-1 0 0,0 1 0 0 0,0-1 0 0 0,0 1 0 0 0,0-1 0 0 0,0 1 0 0 0,0-1 1 0 0,0 1-1 0 0,0 0 0 0 0,0-1 0 0 0,0 1 0 0 0,0-1 0 0 0,0 1 0 0 0,0-1 0 0 0,-1 1 1 0 0,1 0-1 0 0,0-1 0 0 0,0 1 0 0 0,0 0 0 0 0,-1-1 0 0 0,1 0 0 0 0,-1 1-31 0 0,0 0 0 0 0,1 0 0 0 0,-1-1 0 0 0,0 1 0 0 0,1 0 0 0 0,-1-1-1 0 0,1 1 1 0 0,-1 0 0 0 0,1-1 0 0 0,-1 1 0 0 0,1-1 0 0 0,-1 1 0 0 0,1-1 0 0 0,-1 1-1 0 0,1-1 1 0 0,0 1 0 0 0,-1-1 0 0 0,1 0 0 0 0,0 1 0 0 0,-1-2 0 0 0,-5-12-75 0 0,6 13 56 0 0,-4-13 62 0 0,1 1 0 0 0,1-1 0 0 0,0 0 0 0 0,1 0 0 0 0,0 0 0 0 0,1 1 0 0 0,0-1 0 0 0,4-20 0 0 0,-3 28 8 0 0,0-1 0 0 0,0 1 0 0 0,1-1 0 0 0,0 1 0 0 0,0-1-1 0 0,0 1 1 0 0,1 0 0 0 0,0 0 0 0 0,5-8 0 0 0,-6 11-91 0 0,1 0 0 0 0,-1 0 1 0 0,1 0-1 0 0,0 1 0 0 0,-1-1 1 0 0,1 1-1 0 0,0-1 0 0 0,1 1 1 0 0,-1 0-1 0 0,0 0 0 0 0,0 1 1 0 0,1-1-1 0 0,-1 1 0 0 0,1-1 1 0 0,0 1-1 0 0,-1 0 0 0 0,1 1 1 0 0,4-2-1 0 0,0 2-563 0 0,1-1-1 0 0,-1 1 1 0 0,1 1-1 0 0,-1 0 1 0 0,0 0-1 0 0,9 2 1 0 0,-4 0-1886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0.4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338 10 1960 0 0,'-9'-2'288'0'0,"0"0"0"0"0,-1 0 0 0 0,1 0 0 0 0,0 1-1 0 0,-1 1 1 0 0,1 0 0 0 0,-1 0 0 0 0,1 1 0 0 0,0 0-1 0 0,-1 0 1 0 0,-11 5 0 0 0,10-3-32 0 0,0 0-1 0 0,1 1 1 0 0,-1 1 0 0 0,1 0-1 0 0,0 0 1 0 0,0 1 0 0 0,1 1 0 0 0,0-1-1 0 0,-9 9 1 0 0,7-4-44 0 0,1 0 0 0 0,1 1 0 0 0,0 0 1 0 0,0 0-1 0 0,1 1 0 0 0,1 0 0 0 0,0 0 0 0 0,0 0 0 0 0,-6 25 0 0 0,9-26-171 0 0,1 1 0 0 0,0-1 0 0 0,1 1 0 0 0,1 0 0 0 0,0 0 0 0 0,0 0 0 0 0,1 0 0 0 0,1-1 0 0 0,0 1 0 0 0,1 0 0 0 0,5 18 0 0 0,-6-27-51 0 0,1 1 0 0 0,-1-1 1 0 0,1 0-1 0 0,0 0 0 0 0,0 0 1 0 0,1 0-1 0 0,-1 0 1 0 0,1 0-1 0 0,0-1 0 0 0,6 7 1 0 0,-7-8-24 0 0,0-1 0 0 0,0 1 0 0 0,1-1 0 0 0,-1 1 0 0 0,0-1 0 0 0,1 0 0 0 0,-1 0 0 0 0,1 0 0 0 0,-1 0 0 0 0,1-1 0 0 0,0 1 0 0 0,-1-1 0 0 0,1 1 0 0 0,0-1 0 0 0,0 0 0 0 0,-1 0 0 0 0,1 0 0 0 0,0 0 0 0 0,2-1 0 0 0,2-1-447 0 0,0 1 0 0 0,0-1 0 0 0,0 0 0 0 0,-1-1 1 0 0,1 0-1 0 0,7-4 0 0 0,8-6-2306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0.9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0 680 0 0,'-1'1'57'0'0,"0"0"-1"0"0,1 0 1 0 0,-1 0-1 0 0,1-1 1 0 0,-1 1 0 0 0,1 0-1 0 0,-1 0 1 0 0,1 0-1 0 0,0 0 1 0 0,0 0-1 0 0,-1 0 1 0 0,1 0 0 0 0,0 0-1 0 0,0 0 1 0 0,0 0-1 0 0,0 0 1 0 0,0 0 0 0 0,0 0-1 0 0,0 0 1 0 0,0 0-1 0 0,1 0 1 0 0,-1 0-1 0 0,0 0 1 0 0,1 1 0 0 0,0 2 98 0 0,26 128 2092 0 0,7 41-608 0 0,-19-51-1097 0 0,8 55 118 0 0,-21-169-653 0 0,-2-4 0 0 0,1 0-1 0 0,0 0 1 0 0,0 0-1 0 0,0-1 1 0 0,0 1-1 0 0,3 4 1 0 0,-4-8-10 0 0,0 0 0 0 0,0 0 0 0 0,0 0 0 0 0,0 0 1 0 0,0 0-1 0 0,0 0 0 0 0,0 0 0 0 0,0 0 0 0 0,0 0 0 0 0,0 0 0 0 0,1 0 1 0 0,-1 0-1 0 0,0 0 0 0 0,0 0 0 0 0,0 0 0 0 0,0 0 0 0 0,0 0 0 0 0,0 0 1 0 0,0 0-1 0 0,0 0 0 0 0,0 0 0 0 0,0 0 0 0 0,0 0 0 0 0,0 0 0 0 0,1 0 1 0 0,-1 0-1 0 0,0 0 0 0 0,0 0 0 0 0,0 0 0 0 0,0 0 0 0 0,0 0 0 0 0,0 0 1 0 0,0 0-1 0 0,0 0 0 0 0,0 0 0 0 0,0 0 0 0 0,0 0 0 0 0,0 0 0 0 0,0 0 1 0 0,0 0-1 0 0,0 0 0 0 0,1 0 0 0 0,-1 0 0 0 0,0-1 0 0 0,0 1 0 0 0,0 0 1 0 0,0 0-1 0 0,0 0 0 0 0,0 0 0 0 0,0 0 0 0 0,0 0 0 0 0,0 0 0 0 0,0 0 1 0 0,0 0-1 0 0,3-8-93 0 0,2-7-50 0 0,7-52-755 0 0,-5 30 788 0 0,14-50 0 0 0,-18 77 91 0 0,1 0-1 0 0,0 0 0 0 0,0 0 1 0 0,1 1-1 0 0,1 0 0 0 0,-1 0 1 0 0,2 0-1 0 0,-1 1 0 0 0,12-13 1 0 0,-17 20 13 0 0,0 0 1 0 0,0 0-1 0 0,0 0 1 0 0,1 0-1 0 0,-1 1 1 0 0,0-1 0 0 0,0 0-1 0 0,0 0 1 0 0,1 1-1 0 0,-1-1 1 0 0,0 1-1 0 0,1-1 1 0 0,-1 1 0 0 0,0-1-1 0 0,1 1 1 0 0,-1 0-1 0 0,1 0 1 0 0,-1 0-1 0 0,1 0 1 0 0,1 0 0 0 0,-2 0-3 0 0,0 1 0 0 0,1-1 1 0 0,-1 1-1 0 0,0-1 0 0 0,1 1 1 0 0,-1 0-1 0 0,0 0 0 0 0,0 0 1 0 0,0 0-1 0 0,0 0 1 0 0,0 0-1 0 0,0 0 0 0 0,0 0 1 0 0,0 0-1 0 0,0 0 0 0 0,1 2 1 0 0,1 4 12 0 0,0-1 0 0 0,0 1 1 0 0,0-1-1 0 0,-1 1 0 0 0,0 0 1 0 0,1 13-1 0 0,5 117 1016 0 0,0 0-82 0 0,-8-137-954 0 0,0 3-94 0 0,0-1-1 0 0,1 0 1 0 0,-1 1 0 0 0,0-1-1 0 0,1 0 1 0 0,0 0 0 0 0,0 1 0 0 0,-1-1-1 0 0,1 0 1 0 0,1 0 0 0 0,-1 0 0 0 0,2 2-1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1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1 2473 0 0,'-9'39'268'0'0,"1"1"0"0"0,1 1 0 0 0,3 0 0 0 0,0 44 0 0 0,4-79-284 0 0,0-4-54 0 0,-1 1 0 0 0,1-1 0 0 0,0 0-1 0 0,0 1 1 0 0,0-1 0 0 0,1 0 0 0 0,-1 0-1 0 0,1 1 1 0 0,-1-1 0 0 0,1 0 0 0 0,0 0-1 0 0,-1 0 1 0 0,3 4 0 0 0,-2-6 40 0 0,-1 0 1 0 0,0 0-1 0 0,1 0 0 0 0,-1 0 1 0 0,0 0-1 0 0,0 0 0 0 0,1 0 1 0 0,-1 0-1 0 0,0 0 0 0 0,1 0 1 0 0,-1-1-1 0 0,0 1 0 0 0,1 0 1 0 0,-1 0-1 0 0,0 0 0 0 0,0 0 1 0 0,1 0-1 0 0,-1-1 0 0 0,0 1 1 0 0,0 0-1 0 0,0 0 0 0 0,1-1 1 0 0,-1 1-1 0 0,0 0 0 0 0,0 0 1 0 0,0-1-1 0 0,1 1 0 0 0,-1 0 1 0 0,0-1-1 0 0,0 1 0 0 0,0 0 1 0 0,0 0-1 0 0,0-1 0 0 0,6-12-79 0 0,-1 2 101 0 0,5-25 0 0 0,-3 5 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8.1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39 15 40 0 0,'0'-1'0'0'0,"-1"1"1"0"0,1 0-1 0 0,-1-1 0 0 0,1 1 0 0 0,0 0 1 0 0,0-1-1 0 0,-1 1 0 0 0,1 0 0 0 0,0-1 1 0 0,0 1-1 0 0,-1 0 0 0 0,1-1 1 0 0,0 1-1 0 0,0-1 0 0 0,0 1 0 0 0,0-1 1 0 0,0 1-1 0 0,0-1 0 0 0,0 1 0 0 0,-1 0 1 0 0,1-1-1 0 0,0 1 0 0 0,1-1 0 0 0,-1 1 1 0 0,0-1-1 0 0,0 1 0 0 0,0-1 1 0 0,0-2 128 0 0,-12 23 3681 0 0,12-18-3668 0 0,-7 29 805 0 0,1 0 1 0 0,2 1-1 0 0,-1 63 1 0 0,5-95-951 0 0,0 4-154 0 0,0 0 0 0 0,0 0 0 0 0,0 0-1 0 0,1 0 1 0 0,2 7 0 0 0,3-30-2765 0 0,-5 18 2745 0 0,1-10-488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1.2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64 35 2665 0 0,'-2'-3'100'0'0,"0"0"1"0"0,0-1-1 0 0,0 1 0 0 0,-1 0 1 0 0,1 0-1 0 0,-1 0 1 0 0,-6-5-1 0 0,8 8-65 0 0,0-1 0 0 0,0 0 0 0 0,0 1-1 0 0,0-1 1 0 0,0 1 0 0 0,0 0-1 0 0,0-1 1 0 0,0 1 0 0 0,0 0 0 0 0,0 0-1 0 0,-1 0 1 0 0,1-1 0 0 0,0 1 0 0 0,0 0-1 0 0,0 1 1 0 0,0-1 0 0 0,-1 0-1 0 0,1 0 1 0 0,0 0 0 0 0,0 1 0 0 0,0-1-1 0 0,0 1 1 0 0,0-1 0 0 0,0 1 0 0 0,0-1-1 0 0,0 1 1 0 0,0-1 0 0 0,0 1 0 0 0,0 0-1 0 0,-1 1 1 0 0,1-2-50 0 0,1 0 1 0 0,0 0-1 0 0,0 0 1 0 0,0 0-1 0 0,-1 1 1 0 0,1-1-1 0 0,0 0 0 0 0,0 0 1 0 0,0 0-1 0 0,-1 0 1 0 0,1 0-1 0 0,0 1 1 0 0,0-1-1 0 0,0 0 1 0 0,0 0-1 0 0,0 0 0 0 0,-1 0 1 0 0,1 1-1 0 0,0-1 1 0 0,0 0-1 0 0,0 0 1 0 0,0 0-1 0 0,0 1 1 0 0,0-1-1 0 0,0 0 0 0 0,0 0 1 0 0,0 1-1 0 0,0-1 1 0 0,0 0-1 0 0,0 0 1 0 0,0 0-1 0 0,0 1 1 0 0,0-1-1 0 0,0 0 0 0 0,0 0 1 0 0,0 1-1 0 0,0-1 1 0 0,0 0-1 0 0,0 0 1 0 0,0 0-1 0 0,0 1 0 0 0,1-1 1 0 0,-1 0-1 0 0,0 0 1 0 0,0 0-1 0 0,0 1 1 0 0,0-1-1 0 0,0 0 1 0 0,1 0-1 0 0,-1 0 0 0 0,0 0 1 0 0,0 0-1 0 0,0 0 1 0 0,1 1-1 0 0,-1-1 1 0 0,0 0-1 0 0,0 0 1 0 0,0 0-1 0 0,1 0 0 0 0,0 0-60 0 0,0 1 0 0 0,0-1 0 0 0,0 0 0 0 0,0 0 0 0 0,0 0 0 0 0,0 0 0 0 0,0 0 0 0 0,0 0 0 0 0,0 0 0 0 0,0 0 0 0 0,0 0 0 0 0,0 0 0 0 0,1-1 0 0 0,8-4-105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1.4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1 1056 0 0,'-6'25'750'0'0,"2"1"1"0"0,-2 48-1 0 0,8 53 2772 0 0,-1-74-3125 0 0,1 9 419 0 0,7 240 939 0 0,-8-285-1680 0 0,1 0 1 0 0,6 31-1 0 0,-8-48-96 0 0,0 1-1 0 0,0 0 0 0 0,0-1 0 0 0,0 1 0 0 0,1-1 0 0 0,-1 1 0 0 0,0-1 0 0 0,0 1 0 0 0,0 0 0 0 0,1-1 0 0 0,-1 1 0 0 0,0-1 0 0 0,1 1 0 0 0,-1-1 0 0 0,0 1 0 0 0,1-1 0 0 0,-1 0 1 0 0,1 1-1 0 0,-1-1 0 0 0,1 1 0 0 0,-1-1 0 0 0,1 0 0 0 0,-1 1 0 0 0,1-1 0 0 0,0 0 0 0 0,0 0-103 0 0,-1 0 0 0 0,1 0 1 0 0,-1 0-1 0 0,1-1 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1.9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98 368 520 0 0,'0'-1'62'0'0,"0"0"0"0"0,0 0 0 0 0,0 1 0 0 0,0-1 0 0 0,0 0 0 0 0,0 0 0 0 0,0 1 1 0 0,0-1-1 0 0,0 0 0 0 0,-1 0 0 0 0,1 1 0 0 0,0-1 0 0 0,-1 0 0 0 0,1 1 0 0 0,0-1 0 0 0,-1 0 0 0 0,1 1 0 0 0,-1-1 0 0 0,1 1 0 0 0,-1-1 0 0 0,1 1 0 0 0,-1-1 0 0 0,1 1 0 0 0,-1-1 0 0 0,1 1 1 0 0,-1-1-1 0 0,0 1 0 0 0,1 0 0 0 0,-1-1 0 0 0,0 1 0 0 0,1 0 0 0 0,-1 0 0 0 0,0-1 0 0 0,0 1 0 0 0,1 0 0 0 0,-1 0 0 0 0,0 0 0 0 0,0 0 0 0 0,1 0 0 0 0,-1 0 0 0 0,0 0 0 0 0,0 0 0 0 0,1 0 0 0 0,-2 1 1 0 0,-1-1 182 0 0,0 1 1 0 0,0 0 0 0 0,1 0 0 0 0,-1 0 0 0 0,0 0 0 0 0,1 0 0 0 0,-1 1 0 0 0,0-1 0 0 0,1 1-1 0 0,-3 1 1 0 0,1 2-90 0 0,0 0-1 0 0,0 0 0 0 0,0 0 0 0 0,0 1 0 0 0,1-1 1 0 0,0 1-1 0 0,0 0 0 0 0,0 0 0 0 0,1 0 1 0 0,0 0-1 0 0,0 1 0 0 0,1-1 0 0 0,0 1 1 0 0,-1 7-1 0 0,1-4 57 0 0,1 0 1 0 0,0 0-1 0 0,0 1 1 0 0,1-1-1 0 0,0 0 1 0 0,1 0-1 0 0,0 0 1 0 0,5 13-1 0 0,-5-17-308 0 0,1 0 0 0 0,-1-1-1 0 0,1 0 1 0 0,0 0 0 0 0,1 1-1 0 0,-1-2 1 0 0,1 1 0 0 0,0 0-1 0 0,7 6 1 0 0,-9-10 58 0 0,0 0 0 0 0,-1 0 1 0 0,1 1-1 0 0,0-1 0 0 0,-1 0 0 0 0,1 0 0 0 0,0 0 1 0 0,0-1-1 0 0,0 1 0 0 0,0 0 0 0 0,0-1 1 0 0,0 1-1 0 0,0-1 0 0 0,0 0 0 0 0,0 0 0 0 0,0 1 1 0 0,0-2-1 0 0,0 1 0 0 0,0 0 0 0 0,0 0 0 0 0,0 0 1 0 0,0-1-1 0 0,0 1 0 0 0,0-1 0 0 0,0 0 0 0 0,0 0 1 0 0,0 1-1 0 0,0-1 0 0 0,0 0 0 0 0,-1-1 1 0 0,3 0-1 0 0,2-3-114 0 0,-1-1 1 0 0,0 1 0 0 0,0-1-1 0 0,0 0 1 0 0,-1 0 0 0 0,0 0-1 0 0,0-1 1 0 0,0 1 0 0 0,-1-1-1 0 0,0 0 1 0 0,0 0 0 0 0,1-8-1 0 0,3-11-303 0 0,6-53 0 0 0,-8 38 699 0 0,-3 0 1 0 0,-1-1 0 0 0,-2 1 0 0 0,-2-1-1 0 0,-1 1 1 0 0,-3 0 0 0 0,-14-53 0 0 0,19 88-92 0 0,1 4-40 0 0,1-1-1 0 0,-1 0 1 0 0,0 0-1 0 0,0 0 1 0 0,0 0-1 0 0,0 1 1 0 0,-1-1-1 0 0,1 1 1 0 0,-1-1-1 0 0,1 1 1 0 0,-1-1-1 0 0,-4-3 1 0 0,6 6-93 0 0,-1-1 0 0 0,1 1 1 0 0,0 0-1 0 0,-1 0 0 0 0,1 0 0 0 0,-1 0 1 0 0,1 0-1 0 0,0 0 0 0 0,-1 0 0 0 0,1 1 1 0 0,-1-1-1 0 0,1 0 0 0 0,0 0 0 0 0,-1 0 1 0 0,1 0-1 0 0,0 0 0 0 0,-1 0 1 0 0,1 1-1 0 0,0-1 0 0 0,-1 0 0 0 0,1 0 1 0 0,0 1-1 0 0,-1-1 0 0 0,1 0 0 0 0,0 0 1 0 0,0 1-1 0 0,-1-1 0 0 0,1 0 0 0 0,0 1 1 0 0,0-1-1 0 0,0 0 0 0 0,-1 1 0 0 0,1-1 1 0 0,0 1-1 0 0,-5 13 363 0 0,2 1-121 0 0,1 1 0 0 0,1-1 0 0 0,1 0-1 0 0,2 26 1 0 0,13 63 251 0 0,-11-84-456 0 0,27 117 197 0 0,-24-115-303 0 0,1 0 0 0 0,0-1 0 0 0,2 1 0 0 0,13 19 1 0 0,-20-36-4 0 0,0-1 1 0 0,0 1 0 0 0,1-1-1 0 0,-1 0 1 0 0,1 0 0 0 0,0-1-1 0 0,0 1 1 0 0,0-1 0 0 0,6 4-1 0 0,-8-6-24 0 0,0 0-1 0 0,0 0 0 0 0,0 0 1 0 0,1 0-1 0 0,-1 0 0 0 0,0-1 1 0 0,1 1-1 0 0,-1-1 0 0 0,0 1 1 0 0,1-1-1 0 0,-1 0 0 0 0,1 0 1 0 0,-1 0-1 0 0,0 0 0 0 0,1-1 1 0 0,-1 1-1 0 0,0-1 0 0 0,1 1 1 0 0,-1-1-1 0 0,0 0 0 0 0,0 0 1 0 0,4-1-1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2.4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1 1800 0 0,'-1'24'561'0'0,"1"1"0"0"0,0 0 0 0 0,2 0-1 0 0,9 39 1 0 0,-5-24-165 0 0,-2-7 63 0 0,5 26-128 0 0,-8-52-416 0 0,1-1-1 0 0,0 1 1 0 0,0 0 0 0 0,1-1 0 0 0,0 0-1 0 0,3 7 1 0 0,-5-12 59 0 0,-1-1 1 0 0,0 0-1 0 0,0 1 0 0 0,0-1 1 0 0,0 0-1 0 0,1 0 0 0 0,-1 1 1 0 0,0-1-1 0 0,0 0 0 0 0,0 1 1 0 0,1-1-1 0 0,-1 0 0 0 0,0 0 1 0 0,0 0-1 0 0,1 1 0 0 0,-1-1 1 0 0,0 0-1 0 0,1 0 0 0 0,-1 0 1 0 0,0 0-1 0 0,1 1 0 0 0,-1-1 1 0 0,0 0-1 0 0,1 0 0 0 0,-1 0 1 0 0,0 0-1 0 0,1 0 0 0 0,-1 0 1 0 0,0 0-1 0 0,1 0 0 0 0,0 0 0 0 0,-1-1-13 0 0,1 1-1 0 0,-1 0 0 0 0,1-1 0 0 0,-1 1 0 0 0,1-1 0 0 0,0 0 1 0 0,-1 1-1 0 0,0-1 0 0 0,1 1 0 0 0,-1-1 0 0 0,1 0 0 0 0,-1 1 0 0 0,0-1 1 0 0,1-1-1 0 0,8-30-621 0 0,-8 27 574 0 0,6-40-346 0 0,-4 26 411 0 0,5-21 0 0 0,-7 36 111 0 0,1-1 0 0 0,-1 1-1 0 0,1-1 1 0 0,0 1-1 0 0,0 0 1 0 0,1 0 0 0 0,-1 0-1 0 0,1 0 1 0 0,5-6-1 0 0,-7 9-33 0 0,0 0-1 0 0,-1 0 0 0 0,1 1 0 0 0,0-1 0 0 0,0 0 0 0 0,0 1 0 0 0,0-1 0 0 0,0 1 0 0 0,0-1 0 0 0,0 1 1 0 0,0-1-1 0 0,0 1 0 0 0,0 0 0 0 0,1-1 0 0 0,-1 1 0 0 0,0 0 0 0 0,0 0 0 0 0,0 0 0 0 0,0 0 0 0 0,0 0 1 0 0,0 0-1 0 0,1 0 0 0 0,-1 0 0 0 0,0 0 0 0 0,0 1 0 0 0,0-1 0 0 0,2 1 0 0 0,2 2 67 0 0,-1 0-1 0 0,1-1 1 0 0,-1 2-1 0 0,0-1 0 0 0,5 4 1 0 0,-7-4-31 0 0,0-1 1 0 0,1 0-1 0 0,-1 0 0 0 0,1 0 1 0 0,0 0-1 0 0,-1 0 0 0 0,1-1 1 0 0,0 1-1 0 0,0-1 0 0 0,4 2 1 0 0,-6-3-65 0 0,0 0 0 0 0,0-1 1 0 0,0 1-1 0 0,0 0 0 0 0,0 0 1 0 0,0-1-1 0 0,0 1 0 0 0,0 0 1 0 0,0-1-1 0 0,-1 1 0 0 0,1-1 0 0 0,0 1 1 0 0,0-1-1 0 0,0 1 0 0 0,-1-1 1 0 0,1 0-1 0 0,0 1 0 0 0,-1-1 1 0 0,1 0-1 0 0,0 1 0 0 0,-1-1 1 0 0,1 0-1 0 0,-1 0 0 0 0,1 0 0 0 0,-1 0 1 0 0,0 0-1 0 0,1 0 0 0 0,-1 1 1 0 0,0-1-1 0 0,1 0 0 0 0,-1 0 1 0 0,0-1-1 0 0,1-5 58 0 0,1 0 1 0 0,-2 0-1 0 0,1-8 0 0 0,-1 14-62 0 0,1-11 52 0 0,-1 1 0 0 0,0 0 0 0 0,0 0 1 0 0,-2 0-1 0 0,1 0 0 0 0,-1 0 0 0 0,-1 0 1 0 0,-8-21-1 0 0,11 32-71 0 0,0 0 0 0 0,0-1 0 0 0,0 1 0 0 0,0-1-1 0 0,0 1 1 0 0,-1 0 0 0 0,1-1 0 0 0,0 1 0 0 0,0 0 0 0 0,-1-1 0 0 0,1 1 0 0 0,0 0 0 0 0,0-1 0 0 0,-1 1 0 0 0,1 0 0 0 0,0 0 0 0 0,-1-1-1 0 0,1 1 1 0 0,0 0 0 0 0,-1 0 0 0 0,1 0 0 0 0,-1-1 0 0 0,1 1 0 0 0,0 0 0 0 0,-1 0 0 0 0,1 0 0 0 0,-1 0 0 0 0,1 0 0 0 0,0 0 0 0 0,-1 0-1 0 0,1 0 1 0 0,-1 0 0 0 0,0 0 7 0 0,0 1 0 0 0,0-1-1 0 0,0 1 1 0 0,0 0-1 0 0,1-1 1 0 0,-1 1 0 0 0,0 0-1 0 0,0-1 1 0 0,1 1-1 0 0,-1 0 1 0 0,0 0 0 0 0,0 1-1 0 0,-2 3 54 0 0,1 0 0 0 0,-1-1 0 0 0,1 1 0 0 0,-2 8 0 0 0,1 9 64 0 0,1-1 1 0 0,0 1-1 0 0,1 0 0 0 0,2 0 1 0 0,0 0-1 0 0,2-1 0 0 0,5 26 1 0 0,-7-41-116 0 0,1 1 0 0 0,-1-1 0 0 0,2 0 0 0 0,-1 0 0 0 0,0 0 0 0 0,1 0 0 0 0,1 0 0 0 0,-1-1 0 0 0,1 0 0 0 0,4 6 0 0 0,-6-9-22 0 0,-1 0 0 0 0,1-1 0 0 0,0 1 0 0 0,0-1 0 0 0,0 1 0 0 0,0-1 0 0 0,0 0 0 0 0,0 0 0 0 0,0 0 0 0 0,0 0 0 0 0,0 0 0 0 0,0-1 0 0 0,1 1 0 0 0,-1-1 0 0 0,0 1 0 0 0,1-1 0 0 0,-1 0 0 0 0,0 0 0 0 0,0 0 0 0 0,1 0 0 0 0,-1 0 0 0 0,0-1 0 0 0,1 1 0 0 0,-1-1 0 0 0,0 1 0 0 0,0-1 0 0 0,1 0 0 0 0,-1 0 0 0 0,0 0 0 0 0,0 0 0 0 0,2-1 0 0 0,28-18-2879 0 0,-16 6-142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2.9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0 856 0 0,'-1'2'149'0'0,"0"0"-1"0"0,1 0 0 0 0,-1 0 1 0 0,0 0-1 0 0,1 0 0 0 0,-1 0 1 0 0,1 0-1 0 0,0 1 0 0 0,-1-1 1 0 0,1 0-1 0 0,0 0 0 0 0,0 0 1 0 0,1 0-1 0 0,0 4 0 0 0,9 34 1205 0 0,-5-24-899 0 0,6 27 468 0 0,21 63 390 0 0,-32-104-1302 0 0,1 0 0 0 0,0-1 0 0 0,-1 1 0 0 0,1-1 0 0 0,0 1 0 0 0,0-1 0 0 0,0 0 0 0 0,0 1 0 0 0,2 1 0 0 0,-3-3-11 0 0,1 1 1 0 0,-1-1-1 0 0,0 0 1 0 0,0 0-1 0 0,0 0 0 0 0,1 0 1 0 0,-1 0-1 0 0,0 0 1 0 0,0 0-1 0 0,0 0 1 0 0,1 0-1 0 0,-1 0 0 0 0,0 0 1 0 0,0 0-1 0 0,0 1 1 0 0,1-1-1 0 0,-1 0 1 0 0,0-1-1 0 0,0 1 1 0 0,1 0-1 0 0,-1 0 0 0 0,0 0 1 0 0,0 0-1 0 0,0 0 1 0 0,1 0-1 0 0,-1 0 1 0 0,0 0-1 0 0,6-9-93 0 0,-2-8-425 0 0,-1-1 0 0 0,2-31-1 0 0,1-5-232 0 0,-4 45 694 0 0,0 1 1 0 0,0-1-1 0 0,1 1 0 0 0,0 0 0 0 0,0 0 0 0 0,8-12 0 0 0,-10 18 73 0 0,1 0 0 0 0,-1 0 0 0 0,1 0-1 0 0,-1 0 1 0 0,1 0 0 0 0,0 1-1 0 0,0-1 1 0 0,0 0 0 0 0,0 1 0 0 0,0-1-1 0 0,5-1 1 0 0,-6 2 5 0 0,1 1 0 0 0,0-1 0 0 0,-1 1-1 0 0,1 0 1 0 0,0 0 0 0 0,-1 0 0 0 0,1 0 0 0 0,0 0-1 0 0,-1 0 1 0 0,1 0 0 0 0,0 0 0 0 0,-1 0 0 0 0,1 1-1 0 0,0-1 1 0 0,-1 1 0 0 0,1 0 0 0 0,0-1 0 0 0,-1 1 0 0 0,3 1-1 0 0,-1 1 50 0 0,0-1 0 0 0,0 1 1 0 0,0 0-1 0 0,0 0 0 0 0,0 0 0 0 0,-1 0 0 0 0,1 1 0 0 0,-1-1 0 0 0,0 1 0 0 0,0-1 0 0 0,0 1 0 0 0,2 6 0 0 0,1 5 350 0 0,6 28-1 0 0,7 91 1980 0 0,-15-95-1579 0 0,-2-47-1446 0 0,0 0 1 0 0,0-1-1 0 0,1 1 0 0 0,0 0 0 0 0,0 0 0 0 0,1 0 1 0 0,0 0-1 0 0,5-9 0 0 0,0 7 587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7.39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 61 856 0 0,'-2'-3'154'0'0,"-1"-1"-1"0"0,1 0 0 0 0,0-1 1 0 0,0 1-1 0 0,0 0 1 0 0,0-1-1 0 0,1 1 0 0 0,-2-6 1 0 0,-2-7 699 0 0,36 84 3951 0 0,-1 19-4389 0 0,-15-38-92 0 0,29 58-1 0 0,-42-102-324 0 0,0 1 1 0 0,1-1-1 0 0,0 0 1 0 0,0 0-1 0 0,0-1 1 0 0,6 7-1 0 0,-9-10 1 0 0,1 1 0 0 0,0-1 0 0 0,-1 1 0 0 0,1-1-1 0 0,0 1 1 0 0,-1-1 0 0 0,1 0 0 0 0,0 1 0 0 0,-1-1 0 0 0,1 0 0 0 0,0 0-1 0 0,0 1 1 0 0,-1-1 0 0 0,1 0 0 0 0,0 0 0 0 0,0 0 0 0 0,-1 0-1 0 0,1 0 1 0 0,1 0 0 0 0,-1-1-1 0 0,0 1 0 0 0,0-1 0 0 0,0 1 0 0 0,0-1 0 0 0,-1 0 0 0 0,1 1 0 0 0,0-1 0 0 0,0 0-1 0 0,-1 1 1 0 0,1-1 0 0 0,-1 0 0 0 0,1 0 0 0 0,-1 0 0 0 0,1 0 0 0 0,-1 1 0 0 0,1-1 0 0 0,-1 0 0 0 0,0 0 0 0 0,1 0 0 0 0,-1-1 0 0 0,4-18-209 0 0,0-1 1 0 0,-1 1 0 0 0,-1 0-1 0 0,-2-36 1 0 0,1-3 56 0 0,0 42 148 0 0,-2 11 31 0 0,1-1 1 0 0,1 1-1 0 0,-1 0 1 0 0,1-1-1 0 0,0 1 1 0 0,0 0 0 0 0,1 0-1 0 0,0 0 1 0 0,0 0-1 0 0,3-7 1 0 0,-4 13-20 0 0,-1 0 1 0 0,0-1-1 0 0,0 1 1 0 0,0-1-1 0 0,1 1 1 0 0,-1 0-1 0 0,0-1 1 0 0,1 1-1 0 0,-1 0 1 0 0,0 0-1 0 0,1-1 1 0 0,-1 1 0 0 0,0 0-1 0 0,1 0 1 0 0,-1-1-1 0 0,0 1 1 0 0,1 0-1 0 0,-1 0 1 0 0,1 0-1 0 0,-1 0 1 0 0,0 0-1 0 0,1-1 1 0 0,-1 1-1 0 0,1 0 1 0 0,-1 0-1 0 0,1 0 1 0 0,-1 0-1 0 0,0 0 1 0 0,2 1 0 0 0,-1-1-4 0 0,0 0 1 0 0,-1 1 0 0 0,1 0 0 0 0,0-1 0 0 0,0 1 0 0 0,0-1 0 0 0,-1 1 0 0 0,1 0 0 0 0,0 0 0 0 0,0-1 0 0 0,-1 1 0 0 0,1 1 0 0 0,14 27-6 0 0,-15-28 7 0 0,32 100 80 0 0,-24-71-181 0 0,1-1 1 0 0,19 43-1 0 0,-27-69 90 0 0,1 0 1 0 0,-1-1-1 0 0,1 1 0 0 0,-1-1 1 0 0,1 1-1 0 0,0-1 1 0 0,0 0-1 0 0,1 0 0 0 0,3 3 1 0 0,-5-4 4 0 0,-1-1 0 0 0,1 1 0 0 0,0-1 0 0 0,0 0 1 0 0,-1 1-1 0 0,1-1 0 0 0,0 0 0 0 0,0 0 0 0 0,0 0 0 0 0,0 0 1 0 0,-1 1-1 0 0,1-1 0 0 0,0 0 0 0 0,0 0 0 0 0,0-1 1 0 0,0 1-1 0 0,-1 0 0 0 0,1 0 0 0 0,0 0 0 0 0,0 0 0 0 0,0-1 1 0 0,-1 1-1 0 0,1 0 0 0 0,0-1 0 0 0,0 1 0 0 0,-1-1 1 0 0,1 1-1 0 0,0-1 0 0 0,-1 1 0 0 0,1-1 0 0 0,0 0 0 0 0,-1 1 1 0 0,1-1-1 0 0,-1 1 0 0 0,1-1 0 0 0,-1 0 0 0 0,1 0 1 0 0,-1 0-1 0 0,6-9 27 0 0,-2 0 0 0 0,1 0-1 0 0,-1 0 1 0 0,-1 0 0 0 0,0-1 0 0 0,0 1 0 0 0,1-16 0 0 0,5-17 108 0 0,-7 33-38 0 0,2-1 0 0 0,-1 1 1 0 0,1-1-1 0 0,1 1 0 0 0,0 0 0 0 0,1 1 0 0 0,-1-1 1 0 0,13-13-1 0 0,-13 17-672 0 0,1 0 0 0 0,1 0 0 0 0,-1 1 0 0 0,8-5 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7.8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1400 0 0,'3'107'999'0'0,"6"-1"0"0"0,26 129 0 0 0,-29-204-863 0 0,2 0 1 0 0,17 47-1 0 0,-24-75-131 0 0,0 0-1 0 0,1 0 0 0 0,-1 0 0 0 0,1 0 0 0 0,0 0 0 0 0,0 0 1 0 0,0-1-1 0 0,0 1 0 0 0,0-1 0 0 0,4 3 0 0 0,-5-4-6 0 0,0-1-1 0 0,0 1 1 0 0,0-1-1 0 0,0 1 1 0 0,0-1 0 0 0,0 0-1 0 0,0 1 1 0 0,0-1-1 0 0,0 0 1 0 0,0 0-1 0 0,0 1 1 0 0,0-1-1 0 0,0 0 1 0 0,0 0-1 0 0,0 0 1 0 0,0 0 0 0 0,1-1-1 0 0,-1 1 1 0 0,0 0-1 0 0,0 0 1 0 0,0-1-1 0 0,0 1 1 0 0,0 0-1 0 0,0-1 1 0 0,0 1-1 0 0,0-1 1 0 0,-1 0 0 0 0,1 1-1 0 0,0-1 1 0 0,0 0-1 0 0,0 1 1 0 0,0-1-1 0 0,-1 0 1 0 0,2-1-1 0 0,7-9-179 0 0,-1-1-1 0 0,13-21 0 0 0,-13 19 126 0 0,0 0 0 0 0,17-19 0 0 0,-22 30 93 0 0,0 0 0 0 0,0 0-1 0 0,0 0 1 0 0,0 1-1 0 0,0-1 1 0 0,1 1-1 0 0,-1-1 1 0 0,1 1 0 0 0,0 0-1 0 0,0 1 1 0 0,0-1-1 0 0,0 1 1 0 0,0 0-1 0 0,6-2 1 0 0,17 4 49 0 0,-10 0 22 0 0,-16-1-93 0 0,-1 0-1 0 0,0 0 1 0 0,1 0 0 0 0,-1 0-1 0 0,0 0 1 0 0,0 0-1 0 0,1 0 1 0 0,-1-1 0 0 0,0 1-1 0 0,0 0 1 0 0,1 0-1 0 0,-1 0 1 0 0,0-1 0 0 0,0 1-1 0 0,1 0 1 0 0,-1 0 0 0 0,0-1-1 0 0,0 1 1 0 0,0 0-1 0 0,0 0 1 0 0,1-1 0 0 0,-1 1-1 0 0,0 0 1 0 0,0 0 0 0 0,0-1-1 0 0,0 1 1 0 0,0 0-1 0 0,0-1 1 0 0,0 1 0 0 0,0 0-1 0 0,0-1 1 0 0,0 1 0 0 0,0 0-1 0 0,0-1 1 0 0,0 1-1 0 0,0 0 1 0 0,0 0 0 0 0,0-1-1 0 0,0 1 1 0 0,0 0 0 0 0,0-1-1 0 0,0 1 1 0 0,-1 0-1 0 0,1 0 1 0 0,0-1 0 0 0,0 1-1 0 0,-8-18 621 0 0,7 15-537 0 0,-1 0 39 0 0,-11-23 707 0 0,12 25-797 0 0,0 0 0 0 0,1-1 1 0 0,-1 1-1 0 0,0 0 1 0 0,0 0-1 0 0,0 0 1 0 0,0 0-1 0 0,0 0 1 0 0,0 0-1 0 0,0 0 1 0 0,0 1-1 0 0,-1-1 1 0 0,1 0-1 0 0,0 1 0 0 0,0-1 1 0 0,-3 0-1 0 0,3 1-27 0 0,0 0-1 0 0,0 0 0 0 0,0 0 0 0 0,0 1 0 0 0,0-1 0 0 0,0 0 1 0 0,0 1-1 0 0,1-1 0 0 0,-1 0 0 0 0,0 1 0 0 0,0-1 0 0 0,0 1 1 0 0,1 0-1 0 0,-1-1 0 0 0,0 1 0 0 0,1-1 0 0 0,-1 1 0 0 0,1 0 0 0 0,-1 0 1 0 0,0-1-1 0 0,1 1 0 0 0,-1 0 0 0 0,1 0 0 0 0,0 0 0 0 0,-1 0 1 0 0,1-1-1 0 0,0 1 0 0 0,-1 1 0 0 0,-6 29 200 0 0,6-30-201 0 0,-1 15 65 0 0,0 0 1 0 0,1 1-1 0 0,1-1 1 0 0,0 0-1 0 0,1 0 1 0 0,1 1-1 0 0,1-1 1 0 0,0 0-1 0 0,1-1 0 0 0,0 1 1 0 0,10 21-1 0 0,-12-33-108 0 0,0-1-1 0 0,0 1 1 0 0,0 0-1 0 0,1-1 0 0 0,-1 0 1 0 0,1 1-1 0 0,0-1 1 0 0,0 0-1 0 0,0 0 0 0 0,0-1 1 0 0,0 1-1 0 0,5 2 0 0 0,-7-4-45 0 0,1 0 0 0 0,0-1 0 0 0,0 1 1 0 0,0 0-1 0 0,1-1 0 0 0,-1 1 0 0 0,0-1 0 0 0,0 0 0 0 0,0 0 0 0 0,0 0 0 0 0,0 0 0 0 0,0 0 0 0 0,1 0 0 0 0,-1 0 0 0 0,0-1 0 0 0,0 1 0 0 0,0-1 0 0 0,0 1 0 0 0,0-1 0 0 0,0 0 0 0 0,0 0 0 0 0,0 0 0 0 0,0 0 0 0 0,-1 0 0 0 0,3-2 0 0 0,0 0-298 0 0,-1-1 1 0 0,0 1 0 0 0,0 0-1 0 0,0-1 1 0 0,0 0 0 0 0,3-6-1 0 0,-6 9 310 0 0,13-20-2019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8.1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 0 1408 0 0,'-3'4'153'0'0,"1"1"0"0"0,-1-1-1 0 0,1 1 1 0 0,1-1 0 0 0,-1 1-1 0 0,1-1 1 0 0,0 1 0 0 0,0 0-1 0 0,0 0 1 0 0,0-1 0 0 0,1 1-1 0 0,0 0 1 0 0,0 0-1 0 0,1 7 1 0 0,2 6 290 0 0,0-1 0 0 0,2 1-1 0 0,0-1 1 0 0,1-1 0 0 0,0 1 0 0 0,12 19-1 0 0,-17-34-425 0 0,0 0-1 0 0,0 0 1 0 0,0-1-1 0 0,0 1 0 0 0,1 0 1 0 0,-1-1-1 0 0,1 1 1 0 0,-1-1-1 0 0,1 0 0 0 0,2 3 1 0 0,-4-4-19 0 0,1 0-1 0 0,-1 0 1 0 0,0 0 0 0 0,1 0 0 0 0,-1 0 0 0 0,1 1-1 0 0,-1-1 1 0 0,1 0 0 0 0,-1 0 0 0 0,0 0 0 0 0,1 0 0 0 0,-1 0-1 0 0,1 0 1 0 0,-1 0 0 0 0,1 0 0 0 0,-1-1 0 0 0,0 1 0 0 0,1 0-1 0 0,-1 0 1 0 0,1 0 0 0 0,-1 0 0 0 0,1-1-16 0 0,0 0 0 0 0,0 1 0 0 0,-1-1 0 0 0,1 0 0 0 0,0 1 1 0 0,-1-1-1 0 0,1 0 0 0 0,0 0 0 0 0,-1 0 0 0 0,1 0 0 0 0,-1 0 0 0 0,1-1 0 0 0,3-9-241 0 0,0-1 0 0 0,-1 1-1 0 0,2-20 1 0 0,-4 21 197 0 0,0 1-1 0 0,1 0 0 0 0,0 0 1 0 0,1 0-1 0 0,0 0 1 0 0,0 1-1 0 0,8-13 1 0 0,-11 19 84 0 0,1 1 0 0 0,0 0 0 0 0,0 0 0 0 0,0-1 1 0 0,0 1-1 0 0,0 0 0 0 0,0 0 0 0 0,0 0 0 0 0,0 0 0 0 0,0 0 1 0 0,0 1-1 0 0,0-1 0 0 0,1 0 0 0 0,-1 0 0 0 0,0 1 1 0 0,1-1-1 0 0,-1 1 0 0 0,0-1 0 0 0,1 1 0 0 0,-1 0 0 0 0,4-1 1 0 0,-3 1 27 0 0,0 1 0 0 0,0-1 0 0 0,0 1 0 0 0,0-1 0 0 0,0 1 0 0 0,0 0 0 0 0,0-1 0 0 0,0 1 1 0 0,0 0-1 0 0,0 0 0 0 0,0 1 0 0 0,-1-1 0 0 0,3 2 0 0 0,2 3 136 0 0,1 0-1 0 0,-2 0 1 0 0,1 0 0 0 0,-1 1-1 0 0,0 0 1 0 0,5 9-1 0 0,-2 2 298 0 0,0-1 0 0 0,5 22 0 0 0,1 0 141 0 0,-13-37-602 0 0,0 1 1 0 0,0-1-1 0 0,0 0 1 0 0,0 0 0 0 0,0 0-1 0 0,0 0 1 0 0,1 0-1 0 0,-1 0 1 0 0,1 0-1 0 0,-1-1 1 0 0,3 3-1 0 0,2-3-235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8.5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51 47 2473 0 0,'-3'-2'110'0'0,"0"-1"0"0"0,0 0 1 0 0,0 0-1 0 0,1 0 0 0 0,-5-7 1 0 0,-9-9 1439 0 0,16 18-1525 0 0,0 1-1 0 0,-1 0 1 0 0,1 0 0 0 0,0-1-1 0 0,0 1 1 0 0,0 0 0 0 0,-1 0-1 0 0,1 0 1 0 0,0 0 0 0 0,-1-1 0 0 0,1 1-1 0 0,0 0 1 0 0,0 0 0 0 0,-1 0-1 0 0,1 0 1 0 0,0 0 0 0 0,-1 0-1 0 0,1 0 1 0 0,0 0 0 0 0,0 0-1 0 0,-1 0 1 0 0,1 0 0 0 0,0 0-1 0 0,-1 0 1 0 0,1 0 0 0 0,0 0-1 0 0,-1 0 1 0 0,1 0 0 0 0,0 0-1 0 0,0 1 1 0 0,-1-1 0 0 0,1 0 0 0 0,0 0-1 0 0,-1 0 1 0 0,1 0 0 0 0,0 1-1 0 0,0-1 1 0 0,0 0 0 0 0,-1 0-1 0 0,1 0 1 0 0,0 1 0 0 0,0-1-1 0 0,0 0 1 0 0,-1 0 0 0 0,1 1-1 0 0,0-1 1 0 0,0 0 0 0 0,0 1-1 0 0,0-1 1 0 0,0 0 0 0 0,0 0 0 0 0,0 1-1 0 0,0-1 1 0 0,0 0 0 0 0,0 1-1 0 0,0-1 1 0 0,0 0 0 0 0,0 1-1 0 0,0-1 1 0 0,0 1 0 0 0,-1 21 637 0 0,23 300 1527 0 0,-8-153-1682 0 0,-12-139-474 0 0,11 118-4 0 0,-7-111-711 0 0,18 69 0 0 0,-24-103 579 0 0,7 15-591 0 0,-6-18 636 0 0,-1 1-1 0 0,0-1 1 0 0,0 1 0 0 0,1-1 0 0 0,-1 0-1 0 0,1 1 1 0 0,-1-1 0 0 0,0 1 0 0 0,1-1 0 0 0,-1 0-1 0 0,1 1 1 0 0,-1-1 0 0 0,1 0 0 0 0,-1 1 0 0 0,1-1-1 0 0,-1 0 1 0 0,1 0 0 0 0,-1 1 0 0 0,1-1 0 0 0,-1 0-1 0 0,1 0 1 0 0,0 0 0 0 0,-1 0 0 0 0,1 0 0 0 0,-1 0-1 0 0,1 0 1 0 0,0 0 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8.8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164 1 952 0 0,'-2'1'208'0'0,"0"0"0"0"0,-1 0-1 0 0,1 0 1 0 0,0 0 0 0 0,0 0 0 0 0,0 0 0 0 0,0-1-1 0 0,-4 1 1 0 0,-10 4 1082 0 0,9-2-1031 0 0,0 0 0 0 0,-1 0 1 0 0,1 1-1 0 0,0 0 1 0 0,1 1-1 0 0,-1-1 1 0 0,1 1-1 0 0,0 1 1 0 0,0-1-1 0 0,0 1 1 0 0,1 0-1 0 0,0 0 1 0 0,0 1-1 0 0,0-1 1 0 0,1 1-1 0 0,0 0 1 0 0,1 0-1 0 0,-1 1 1 0 0,1-1-1 0 0,1 1 1 0 0,-1 0-1 0 0,0 8 0 0 0,0-3-232 0 0,2 0 0 0 0,0 1 0 0 0,0-1 0 0 0,1 1 0 0 0,1-1 0 0 0,3 24 0 0 0,-2-31-72 0 0,-1-1 1 0 0,1 1-1 0 0,0-1 0 0 0,0 1 1 0 0,1-1-1 0 0,-1 0 0 0 0,8 10 1 0 0,-8-12-33 0 0,0 0-1 0 0,1-1 1 0 0,-1 1 0 0 0,1-1 0 0 0,0 1 0 0 0,0-1 0 0 0,0 0 0 0 0,0 0 0 0 0,0 0 0 0 0,1-1 0 0 0,-1 1-1 0 0,0-1 1 0 0,7 2 0 0 0,-7-2-15 0 0,0-1-1 0 0,-1 1 0 0 0,1-1 1 0 0,0 0-1 0 0,0 0 0 0 0,-1 0 1 0 0,1 0-1 0 0,0-1 0 0 0,0 1 1 0 0,-1-1-1 0 0,1 1 1 0 0,0-1-1 0 0,-1 0 0 0 0,5-2 1 0 0,-3 1-32 0 0,0-1 1 0 0,1 0-1 0 0,-1 0 1 0 0,0 0-1 0 0,0-1 1 0 0,-1 1-1 0 0,6-7 1 0 0,-3 2 43 0 0,0 0 0 0 0,-1 0 0 0 0,0-1 0 0 0,0 0 0 0 0,0 0-1 0 0,-2-1 1 0 0,5-14 0 0 0,-4 10 323 0 0,-2 0 0 0 0,0 0 0 0 0,0 0 0 0 0,-2-1-1 0 0,0 1 1 0 0,0-1 0 0 0,-1 1 0 0 0,-1 0 0 0 0,-1 0 0 0 0,0-1-1 0 0,-8-22 1 0 0,11 36-300 0 0,-1-1-1 0 0,1 0 1 0 0,-1 0-1 0 0,0 1 1 0 0,0-1-1 0 0,0 1 0 0 0,0-1 1 0 0,0 1-1 0 0,0-1 1 0 0,0 1-1 0 0,0-1 1 0 0,0 1-1 0 0,-3-2 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8.3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4 109 320 0 0,'-2'-13'530'0'0,"1"0"-1"0"0,0 0 0 0 0,1-1 1 0 0,0 1-1 0 0,1 0 1 0 0,8-16 3449 0 0,-5 36-5586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9.1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0 1280 0 0,'-12'19'1560'0'0,"0"1"-1"0"0,-17 39 1 0 0,25-49-1208 0 0,1-1 0 0 0,0 1 0 0 0,1-1 0 0 0,0 1 0 0 0,0 0-1 0 0,1 0 1 0 0,1 0 0 0 0,-1 0 0 0 0,2 11 0 0 0,-1-20-342 0 0,0 1 0 0 0,0 0 0 0 0,0-1 0 0 0,1 1 0 0 0,-1-1 0 0 0,0 1 0 0 0,1-1 0 0 0,-1 1 0 0 0,1-1 0 0 0,0 1 0 0 0,-1-1 0 0 0,1 1 0 0 0,0-1 0 0 0,0 0 0 0 0,0 1 0 0 0,0-1 0 0 0,0 0 0 0 0,0 0 0 0 0,0 0-1 0 0,0 0 1 0 0,1 0 0 0 0,-1 0 0 0 0,0 0 0 0 0,0 0 0 0 0,1 0 0 0 0,-1-1 0 0 0,1 1 0 0 0,-1 0 0 0 0,1-1 0 0 0,-1 0 0 0 0,1 1 0 0 0,-1-1 0 0 0,1 0 0 0 0,0 1 0 0 0,2-1 0 0 0,5-1 41 0 0,-1 0 0 0 0,1-1 0 0 0,0 1 1 0 0,-1-2-1 0 0,13-4 0 0 0,9-2 7 0 0,-27 9-58 0 0,1-1 0 0 0,-1 1 0 0 0,1-1 0 0 0,-1 1 0 0 0,1 0 0 0 0,-1 0 0 0 0,1 1 0 0 0,-1-1 0 0 0,1 1 0 0 0,5 1 0 0 0,-7-1 0 0 0,-1-1 0 0 0,0 1 0 0 0,1 0 0 0 0,-1 0 0 0 0,0 0 0 0 0,0 0 0 0 0,0 0 0 0 0,1 0 0 0 0,-1 0 0 0 0,0 0 0 0 0,0 1 0 0 0,-1-1 0 0 0,1 0 0 0 0,0 1 0 0 0,0-1 0 0 0,-1 0 0 0 0,1 1 0 0 0,0-1 0 0 0,-1 1 0 0 0,0-1 0 0 0,1 1 0 0 0,-1-1 0 0 0,0 1 0 0 0,0-1 0 0 0,0 1 0 0 0,0-1 0 0 0,0 3 0 0 0,0 5 12 0 0,-1 0 0 0 0,-1-1 0 0 0,1 1 0 0 0,-1 0 0 0 0,-6 15 0 0 0,-20 40 81 0 0,28-63-92 0 0,-5 9-34 0 0,-1 1 0 0 0,1-1 1 0 0,-2 0-1 0 0,1 0 0 0 0,-9 9 1 0 0,15-20 19 0 0,0 1 1 0 0,0 0-1 0 0,0 0 1 0 0,0 0-1 0 0,0 0 1 0 0,0 0-1 0 0,0 0 1 0 0,-1-1-1 0 0,1 1 1 0 0,0 0-1 0 0,0 0 1 0 0,0 0 0 0 0,0 0-1 0 0,0 0 1 0 0,0 0-1 0 0,0-1 1 0 0,0 1-1 0 0,0 0 1 0 0,0 0-1 0 0,-1 0 1 0 0,1 0-1 0 0,0 0 1 0 0,0 0 0 0 0,0 0-1 0 0,0 0 1 0 0,0 0-1 0 0,0 0 1 0 0,0 0-1 0 0,-1-1 1 0 0,1 1-1 0 0,0 0 1 0 0,0 0-1 0 0,0 0 1 0 0,0 0 0 0 0,0 0-1 0 0,-1 0 1 0 0,1 0-1 0 0,0 0 1 0 0,0 0-1 0 0,0 0 1 0 0,0 0-1 0 0,0 0 1 0 0,-1 1-1 0 0,1-1 1 0 0,0 0 0 0 0,0 0-1 0 0,0 0 1 0 0,0 0-1 0 0,0 0 1 0 0,0 0-1 0 0,0 0 1 0 0,-1 0-1 0 0,1 0 1 0 0,0 0-1 0 0,0 0 1 0 0,0 1-1 0 0,0-1 1 0 0,0 0 0 0 0,0 0-1 0 0,0 0 1 0 0,0 0-1 0 0,0 0 1 0 0,0 0-1 0 0,-1 1 1 0 0,1-1-1 0 0,2-11-1101 0 0,1-1-15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9.3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1 4665 0 0,'-3'6'161'0'0,"1"0"0"0"0,0 0 0 0 0,0 0 0 0 0,1 1-1 0 0,0-1 1 0 0,0 0 0 0 0,1 1 0 0 0,0-1 0 0 0,0 1 0 0 0,1 9 0 0 0,18 183 1616 0 0,49 217 0 0 0,-34-275-3087 0 0,-28-121 257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1:09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1 221 3089 0 0,'6'-10'350'0'0,"0"1"0"0"0,1 0 0 0 0,0 0 0 0 0,1 0 1 0 0,-1 1-1 0 0,2 0 0 0 0,17-13 0 0 0,1 4 1729 0 0,43-21-1 0 0,-24 13-1379 0 0,-41 23-908 0 0,-2 0-1 0 0,1 0 1 0 0,0-1-1 0 0,0 1 1 0 0,-1-1-1 0 0,1 0 1 0 0,-1 0-1 0 0,0 0 1 0 0,0-1-1 0 0,4-5 1 0 0,4-13-1079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0.2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69 638 144 0 0,'-10'13'380'0'0,"10"-22"618"0"0,1 5-933 0 0,0 1 0 0 0,-1-1 0 0 0,0 0 0 0 0,0 1 0 0 0,-1-7 0 0 0,-9-85 1450 0 0,6 49-940 0 0,-21-168 1574 0 0,9 92-706 0 0,15 112-1307 0 0,-1 0 76 0 0,1 0 0 0 0,1 0 0 0 0,-1 1 0 0 0,1-1 0 0 0,2-10 1 0 0,-1 17-187 0 0,-1 0 0 0 0,1 1 0 0 0,0-1 0 0 0,-1 1 1 0 0,1 0-1 0 0,1-1 0 0 0,-1 1 0 0 0,0 0 1 0 0,0-1-1 0 0,1 1 0 0 0,0 0 0 0 0,-1 0 0 0 0,1 0 1 0 0,0 0-1 0 0,0 1 0 0 0,0-1 0 0 0,0 0 1 0 0,0 1-1 0 0,0 0 0 0 0,0-1 0 0 0,1 1 0 0 0,-1 0 1 0 0,0 0-1 0 0,4-1 0 0 0,1 0-22 0 0,1 0 0 0 0,-1 1 0 0 0,1-1 0 0 0,0 2 0 0 0,-1-1 0 0 0,1 1 0 0 0,11 1 0 0 0,4 2 101 0 0,26 6 1 0 0,-35-5-231 0 0,1-1 0 0 0,1 0 1 0 0,-1-1-1 0 0,0-1 0 0 0,24-1 1 0 0,-1-12-3400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0.4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37 1160 0 0,'-5'4'187'0'0,"10"-1"723"0"0,12-2 883 0 0,41-17 473 0 0,-40 10-2034 0 0,0 1 0 0 0,30-5 0 0 0,-28 8-180 0 0,-1-1-606 0 0,0 1-1 0 0,34 2 1 0 0,-34 1-1478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0.7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174 26 1400 0 0,'-14'3'347'0'0,"1"0"-1"0"0,0 2 0 0 0,0-1 1 0 0,-19 11-1 0 0,25-12-118 0 0,1 1 0 0 0,0 0 0 0 0,1 0-1 0 0,-1 1 1 0 0,1 0 0 0 0,-1 0 0 0 0,1 0 0 0 0,1 1 0 0 0,-1-1 0 0 0,-5 11 0 0 0,6-9-131 0 0,0 1 0 0 0,1 0 1 0 0,0 0-1 0 0,1 0 1 0 0,0 0-1 0 0,0 1 0 0 0,0-1 1 0 0,1 0-1 0 0,1 1 1 0 0,-1-1-1 0 0,1 1 0 0 0,1-1 1 0 0,2 15-1 0 0,-3-18-113 0 0,1 1 0 0 0,1-1 0 0 0,-1 0 0 0 0,1 0 0 0 0,0 0 0 0 0,0 0 0 0 0,0 0 0 0 0,1-1-1 0 0,0 1 1 0 0,-1-1 0 0 0,2 0 0 0 0,-1 1 0 0 0,0-1 0 0 0,1 0 0 0 0,0-1 0 0 0,0 1 0 0 0,0-1 0 0 0,0 0-1 0 0,1 0 1 0 0,-1 0 0 0 0,1 0 0 0 0,9 3 0 0 0,-10-5-28 0 0,-1 0-1 0 0,1 0 1 0 0,-1 0 0 0 0,0-1 0 0 0,1 0-1 0 0,-1 1 1 0 0,1-1 0 0 0,-1 0-1 0 0,1-1 1 0 0,-1 1 0 0 0,1-1 0 0 0,-1 1-1 0 0,1-1 1 0 0,4-2 0 0 0,-3 1 8 0 0,-1-1 1 0 0,1 1 0 0 0,-1-1 0 0 0,0 0-1 0 0,0 0 1 0 0,0 0 0 0 0,0 0-1 0 0,-1-1 1 0 0,5-5 0 0 0,-2 1 51 0 0,0-1 1 0 0,0 0-1 0 0,-1-1 0 0 0,0 1 1 0 0,-1-1-1 0 0,0 0 0 0 0,-1 0 1 0 0,0 0-1 0 0,2-12 1 0 0,-2 6 203 0 0,-1 1 0 0 0,-1 0 1 0 0,0-1-1 0 0,-1 1 1 0 0,-1-1-1 0 0,0 1 0 0 0,-1 0 1 0 0,-1-1-1 0 0,0 1 1 0 0,-6-15-1 0 0,8 29-206 0 0,1 0-1 0 0,-1 0 1 0 0,0-1-1 0 0,1 1 1 0 0,-1 0-1 0 0,0 0 1 0 0,0 0-1 0 0,0 0 1 0 0,0 0-1 0 0,0 0 1 0 0,0 0-1 0 0,0 0 1 0 0,0 0-1 0 0,0 0 1 0 0,-2-1-1 0 0,2 2-38 0 0,1 0 1 0 0,-1 0-1 0 0,0 0 0 0 0,1 0 1 0 0,-1 0-1 0 0,1 0 0 0 0,-1 0 1 0 0,0 0-1 0 0,1 0 0 0 0,-1 0 1 0 0,1 0-1 0 0,-1 0 0 0 0,0 0 1 0 0,1 0-1 0 0,-1 0 0 0 0,1 1 1 0 0,-1-1-1 0 0,1 0 0 0 0,-1 1 1 0 0,1-1-1 0 0,-1 0 0 0 0,1 1 1 0 0,-1-1-1 0 0,1 0 0 0 0,-1 1 1 0 0,1-1-1 0 0,-1 1 0 0 0,1-1 1 0 0,0 1-1 0 0,-1-1 0 0 0,1 1 1 0 0,0-1-1 0 0,0 1 0 0 0,-1-1 1 0 0,1 1-1 0 0,0-1 0 0 0,0 2 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1.1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38 0 1800 0 0,'-4'3'-23'0'0,"1"-2"115"0"0,0 0-1 0 0,0 1 0 0 0,0 0 0 0 0,0-1 1 0 0,1 1-1 0 0,-1 0 0 0 0,-2 3 0 0 0,4-4-9 0 0,0 1-1 0 0,0 0 1 0 0,0 0-1 0 0,0-1 1 0 0,0 1-1 0 0,1 0 1 0 0,-1 0-1 0 0,1 0 1 0 0,-1 0 0 0 0,1 0-1 0 0,0-1 1 0 0,0 1-1 0 0,-1 0 1 0 0,2 3-1 0 0,1 20 338 0 0,1-1-1 0 0,1 0 0 0 0,1-1 1 0 0,14 40-1 0 0,-9-31-21 0 0,-6-19-175 0 0,0 0 0 0 0,7 12 1 0 0,-10-22-176 0 0,0-1 1 0 0,0 1-1 0 0,0-1 1 0 0,1 0-1 0 0,-1 0 1 0 0,1 1 0 0 0,-1-1-1 0 0,1 0 1 0 0,0-1-1 0 0,0 1 1 0 0,0 0-1 0 0,0 0 1 0 0,0-1-1 0 0,0 1 1 0 0,1-1 0 0 0,-1 0-1 0 0,5 2 1 0 0,-5-3-48 0 0,-1 0 1 0 0,0 0 0 0 0,1 0-1 0 0,-1 0 1 0 0,0 0-1 0 0,0 0 1 0 0,1 0 0 0 0,-1-1-1 0 0,0 1 1 0 0,1-1-1 0 0,-1 1 1 0 0,0-1 0 0 0,0 1-1 0 0,0-1 1 0 0,0 0 0 0 0,0 1-1 0 0,0-1 1 0 0,1 0-1 0 0,-2 0 1 0 0,1 0 0 0 0,0 0-1 0 0,0 0 1 0 0,0 0-1 0 0,0 0 1 0 0,-1 0 0 0 0,2-2-1 0 0,2-4-14 0 0,0 0 0 0 0,-1 0 0 0 0,3-10 0 0 0,-4 10-25 0 0,14-38-162 0 0,-12 31 178 0 0,0 1 0 0 0,1-1 1 0 0,1 0-1 0 0,0 1 0 0 0,1 0 1 0 0,0 1-1 0 0,12-15 0 0 0,-19 26 41 0 0,0 1 0 0 0,0-1 0 0 0,1 1 0 0 0,-1-1 0 0 0,0 1 0 0 0,1 0 0 0 0,-1-1 0 0 0,0 1 1 0 0,1 0-1 0 0,-1-1 0 0 0,1 1 0 0 0,-1 0 0 0 0,1 0 0 0 0,-1-1 0 0 0,1 1 0 0 0,-1 0 0 0 0,0 0 0 0 0,1 0 0 0 0,-1-1 0 0 0,1 1 0 0 0,-1 0 0 0 0,1 0 0 0 0,0 0 0 0 0,-1 0 0 0 0,1 0 0 0 0,-1 0 0 0 0,1 0 0 0 0,-1 0 0 0 0,1 0 0 0 0,-1 0 0 0 0,1 1 0 0 0,0-1 0 0 0,0 1 27 0 0,0 0-1 0 0,0 0 1 0 0,-1 0-1 0 0,1 0 1 0 0,0 0-1 0 0,0 0 1 0 0,-1 0-1 0 0,1 0 1 0 0,0 0 0 0 0,-1 0-1 0 0,1 0 1 0 0,0 3-1 0 0,1 4 235 0 0,0 1-1 0 0,1 14 1 0 0,0 24 256 0 0,-3-33-447 0 0,1 1 1 0 0,0 0-1 0 0,1-1 0 0 0,8 27 0 0 0,-10-40-95 0 0,1 1 0 0 0,0 0-1 0 0,0 0 1 0 0,-1-1 0 0 0,1 1 0 0 0,0 0 0 0 0,1-1-1 0 0,-1 1 1 0 0,0-1 0 0 0,0 1 0 0 0,1-1-1 0 0,-1 0 1 0 0,3 2 0 0 0,-3-3-77 0 0,-1 1 0 0 0,1-1 1 0 0,0 0-1 0 0,0 1 0 0 0,0-1 1 0 0,-1 0-1 0 0,1 0 0 0 0,0 0 0 0 0,0 0 1 0 0,0 0-1 0 0,0 0 0 0 0,0 0 1 0 0,0 0-1 0 0,-1 0 0 0 0,1 0 0 0 0,0 0 1 0 0,0 0-1 0 0,0-1 0 0 0,0 1 0 0 0,-1 0 1 0 0,1-1-1 0 0,0 1 0 0 0,0 0 1 0 0,-1-1-1 0 0,1 1 0 0 0,0-1 0 0 0,0 1 1 0 0,-1-1-1 0 0,1 0 0 0 0,0 0 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1.5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1 1056 0 0,'-1'1'50'0'0,"1"0"-1"0"0,-1 0 1 0 0,1 0 0 0 0,0 0-1 0 0,-1 0 1 0 0,1 0-1 0 0,0 0 1 0 0,0 1 0 0 0,-1-1-1 0 0,1 0 1 0 0,0 0 0 0 0,0 0-1 0 0,1 0 1 0 0,-1 1-1 0 0,0-1 1 0 0,0 0 0 0 0,1 1-1 0 0,9 23 1162 0 0,-4-8-353 0 0,-2 0-152 0 0,0 1 1 0 0,1 36-1 0 0,-4-38-274 0 0,0-1 0 0 0,1 1 0 0 0,1 0 1 0 0,6 20-1 0 0,-9-35-437 0 0,0 0 0 0 0,0-1 0 0 0,0 1 0 0 0,0-1 1 0 0,1 1-1 0 0,-1 0 0 0 0,0-1 0 0 0,0 1 0 0 0,1-1 1 0 0,-1 1-1 0 0,0-1 0 0 0,1 1 0 0 0,-1-1 0 0 0,1 1 0 0 0,-1-1 1 0 0,0 1-1 0 0,1-1 0 0 0,-1 0 0 0 0,1 1 0 0 0,-1-1 0 0 0,1 0 1 0 0,-1 1-1 0 0,1-1 0 0 0,0 0 0 0 0,-1 0 0 0 0,1 1 1 0 0,0-1-14 0 0,0-1 1 0 0,0 1 0 0 0,-1 0 0 0 0,1-1 0 0 0,0 1-1 0 0,-1 0 1 0 0,1-1 0 0 0,0 1 0 0 0,-1-1 0 0 0,1 1-1 0 0,-1-1 1 0 0,1 1 0 0 0,-1-1 0 0 0,1 0 0 0 0,-1 1-1 0 0,1-1 1 0 0,0-1 0 0 0,3-5-207 0 0,-1-1 1 0 0,6-13-1 0 0,-8 17 163 0 0,11-32-684 0 0,12-27-404 0 0,-21 55 1070 0 0,1 1 1 0 0,0 0-1 0 0,1 0 0 0 0,-1 0 0 0 0,1 1 1 0 0,7-8-1 0 0,-11 14 81 0 0,-1-1-1 0 0,0 1 1 0 0,1-1 0 0 0,-1 0-1 0 0,1 1 1 0 0,-1-1 0 0 0,1 1-1 0 0,-1-1 1 0 0,1 1 0 0 0,-1 0 0 0 0,1-1-1 0 0,0 1 1 0 0,-1 0 0 0 0,1-1-1 0 0,-1 1 1 0 0,1 0 0 0 0,0 0-1 0 0,-1-1 1 0 0,1 1 0 0 0,0 0-1 0 0,0 0 1 0 0,-1 0 0 0 0,1 0-1 0 0,0 0 1 0 0,-1 0 0 0 0,1 0-1 0 0,0 0 1 0 0,-1 0 0 0 0,1 0-1 0 0,0 1 1 0 0,-1-1 0 0 0,1 0 0 0 0,0 0-1 0 0,-1 1 1 0 0,1-1 0 0 0,0 0-1 0 0,-1 1 1 0 0,1-1 0 0 0,-1 0-1 0 0,1 1 1 0 0,-1-1 0 0 0,1 1-1 0 0,-1-1 1 0 0,1 1 0 0 0,-1-1-1 0 0,1 1 1 0 0,-1 0 0 0 0,0-1-1 0 0,1 1 1 0 0,-1-1 0 0 0,0 1-1 0 0,1 0 1 0 0,-1-1 0 0 0,0 1 0 0 0,0 1-1 0 0,3 4 96 0 0,-1 1 0 0 0,-1-1-1 0 0,1 1 1 0 0,0 8-1 0 0,-1 2 780 0 0,-2 33-1 0 0,0-35-314 0 0,0 1-1 0 0,4 27 0 0 0,-3-42-566 0 0,0-1 0 0 0,0 1 1 0 0,0 0-1 0 0,0 0 0 0 0,0 0 0 0 0,1 0 1 0 0,-1 0-1 0 0,0 0 0 0 0,1 0 0 0 0,-1-1 1 0 0,0 1-1 0 0,1 0 0 0 0,-1 0 0 0 0,1 0 1 0 0,0-1-1 0 0,-1 1 0 0 0,1 0 0 0 0,-1-1 1 0 0,1 1-1 0 0,1 0 0 0 0,-1 0-40 0 0,0-1 0 0 0,-1 0 0 0 0,1 0-1 0 0,0 0 1 0 0,0 0 0 0 0,-1 0 0 0 0,1 0 0 0 0,0 0-1 0 0,0 0 1 0 0,-1 0 0 0 0,1 0 0 0 0,0-1 0 0 0,-1 1 0 0 0,1 0-1 0 0,0 0 1 0 0,0-1 0 0 0,-1 1 0 0 0,1 0 0 0 0,0-2-1 0 0,5-1-606 0 0,-1-2 0 0 0,0 1-1 0 0,-1 0 1 0 0,6-8 0 0 0,-9 11 532 0 0,11-13-1736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1.8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170 354 1520 0 0,'0'-1'20'0'0,"1"1"-1"0"0,-1-1 1 0 0,0 1 0 0 0,0-1-1 0 0,0 1 1 0 0,0-1-1 0 0,0 1 1 0 0,0-1-1 0 0,0 0 1 0 0,0 1-1 0 0,0-1 1 0 0,0 1 0 0 0,0-1-1 0 0,0 1 1 0 0,0-1-1 0 0,0 1 1 0 0,0-1-1 0 0,0 1 1 0 0,-1-1-1 0 0,1 1 1 0 0,0-1-1 0 0,0 1 1 0 0,-1-1 0 0 0,1 1-1 0 0,0-1 1 0 0,-1 1-1 0 0,1 0 1 0 0,0-1-1 0 0,-1 1 1 0 0,0-1-1 0 0,0 0 187 0 0,-1 0 0 0 0,1 1 0 0 0,-1-1-1 0 0,0 1 1 0 0,1-1 0 0 0,-1 1-1 0 0,0-1 1 0 0,1 1 0 0 0,-1 0 0 0 0,-2 0-1 0 0,-2 0 478 0 0,-1 0-1 0 0,1 1 1 0 0,0 0-1 0 0,-11 2 1 0 0,11 0-464 0 0,0-1 1 0 0,0 1 0 0 0,0 0-1 0 0,1 1 1 0 0,-1-1 0 0 0,1 1-1 0 0,0 0 1 0 0,0 0 0 0 0,1 1-1 0 0,-1-1 1 0 0,1 1 0 0 0,0 0-1 0 0,0 1 1 0 0,1-1-1 0 0,0 0 1 0 0,-5 11 0 0 0,5-9-170 0 0,0 0 0 0 0,0 0 1 0 0,1 1-1 0 0,0-1 0 0 0,0 0 1 0 0,1 1-1 0 0,0-1 0 0 0,0 1 0 0 0,1 0 1 0 0,0-1-1 0 0,0 1 0 0 0,1-1 1 0 0,3 15-1 0 0,-4-19-70 0 0,1-1 0 0 0,0 1 0 0 0,0-1-1 0 0,0 1 1 0 0,0-1 0 0 0,0 0 0 0 0,1 1 0 0 0,-1-1 0 0 0,1 0 0 0 0,-1 0-1 0 0,1 0 1 0 0,0 0 0 0 0,0-1 0 0 0,0 1 0 0 0,0 0 0 0 0,0-1 0 0 0,0 1 0 0 0,0-1-1 0 0,1 0 1 0 0,-1 1 0 0 0,0-1 0 0 0,1 0 0 0 0,-1-1 0 0 0,4 2 0 0 0,-2-2-50 0 0,-1 1 1 0 0,1-1-1 0 0,-1 0 0 0 0,1 0 1 0 0,-1-1-1 0 0,1 1 1 0 0,-1-1-1 0 0,0 0 1 0 0,1 1-1 0 0,-1-1 1 0 0,0-1-1 0 0,1 1 1 0 0,-1 0-1 0 0,0-1 1 0 0,0 0-1 0 0,0 0 0 0 0,4-3 1 0 0,2-3-189 0 0,0 0-1 0 0,-1 0 1 0 0,-1 0 0 0 0,1-1 0 0 0,-1 0-1 0 0,-1-1 1 0 0,10-18 0 0 0,-8 12-25 0 0,-1-1-1 0 0,-1 1 1 0 0,-1-2 0 0 0,5-24-1 0 0,-4-1 157 0 0,-1 1-1 0 0,-3-2 1 0 0,-4-56-1 0 0,1 79 234 0 0,1 7 218 0 0,0 0 0 0 0,-1 0 0 0 0,-1-1 0 0 0,-1 1 0 0 0,-7-24 0 0 0,10 37-278 0 0,0 1-1 0 0,0-1 1 0 0,0 1 0 0 0,0-1 0 0 0,-1 1-1 0 0,1-1 1 0 0,0 1 0 0 0,0 0 0 0 0,-1-1-1 0 0,1 1 1 0 0,0-1 0 0 0,-1 1 0 0 0,1 0-1 0 0,-1-1 1 0 0,1 1 0 0 0,0-1 0 0 0,-1 1 0 0 0,0-1-1 0 0,0 1-18 0 0,1 0 0 0 0,0 1 0 0 0,0-1-1 0 0,-1 0 1 0 0,1 0 0 0 0,0 0 0 0 0,0 0-1 0 0,-1 0 1 0 0,1 0 0 0 0,0 0-1 0 0,0 0 1 0 0,-1 1 0 0 0,1-1 0 0 0,0 0-1 0 0,0 0 1 0 0,0 0 0 0 0,-1 0 0 0 0,1 1-1 0 0,0-1 1 0 0,0 0 0 0 0,0 0 0 0 0,0 0-1 0 0,-1 1 1 0 0,1-1 0 0 0,0 0 0 0 0,-7 21 662 0 0,3 20-526 0 0,1 1 0 0 0,2 0 0 0 0,1 0 0 0 0,3 0 1 0 0,1 0-1 0 0,3-1 0 0 0,14 54 0 0 0,-20-92-168 0 0,4 17-115 0 0,14 32 1 0 0,-18-48 72 0 0,1 1 0 0 0,1-1 0 0 0,-1 0 0 0 0,1 1 0 0 0,0-1 0 0 0,-1 0 0 0 0,2 0 0 0 0,-1-1 0 0 0,0 1 0 0 0,1-1 0 0 0,0 0 0 0 0,7 6 0 0 0,-8-8-118 0 0,-1 0-1 0 0,1-1 1 0 0,-1 1-1 0 0,1 0 0 0 0,0-1 1 0 0,-1 0-1 0 0,1 1 0 0 0,0-1 1 0 0,-1 0-1 0 0,1 0 1 0 0,0 0-1 0 0,-1-1 0 0 0,1 1 1 0 0,0-1-1 0 0,-1 0 0 0 0,1 1 1 0 0,-1-1-1 0 0,1 0 1 0 0,-1 0-1 0 0,1-1 0 0 0,-1 1 1 0 0,0 0-1 0 0,0-1 0 0 0,1 0 1 0 0,1-1-1 0 0,10-11-2837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2.1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81 2 856 0 0,'-1'1'121'0'0,"0"0"-1"0"0,1 0 1 0 0,-1 0-1 0 0,0 0 1 0 0,0 0-1 0 0,0-1 1 0 0,0 1-1 0 0,-1 0 1 0 0,1-1-1 0 0,0 1 1 0 0,0-1-1 0 0,0 1 1 0 0,0-1-1 0 0,0 0 1 0 0,-1 1-1 0 0,1-1 1 0 0,0 0-1 0 0,0 0 1 0 0,-1 0-1 0 0,1 0 1 0 0,0 0-1 0 0,-2 0 1 0 0,-13 2 1305 0 0,14-1-1251 0 0,-1 1 0 0 0,1-1 0 0 0,-1 1 0 0 0,1 0 0 0 0,0-1 0 0 0,0 1 0 0 0,0 0 0 0 0,0 0 0 0 0,0 0 0 0 0,0 1 0 0 0,1-1 0 0 0,-1 0 0 0 0,1 1 0 0 0,0-1-1 0 0,-1 1 1 0 0,1-1 0 0 0,0 1 0 0 0,0-1 0 0 0,1 1 0 0 0,-1 0 0 0 0,0 0 0 0 0,1-1 0 0 0,0 6 0 0 0,-1-1-76 0 0,1 1-1 0 0,0-1 1 0 0,0 1 0 0 0,1-1-1 0 0,0 1 1 0 0,0-1-1 0 0,5 13 1 0 0,-6-19-104 0 0,0 1-1 0 0,1-1 1 0 0,-1 0 0 0 0,1 0-1 0 0,-1 1 1 0 0,1-1-1 0 0,0 0 1 0 0,-1 0 0 0 0,1 0-1 0 0,0 0 1 0 0,0 0-1 0 0,0 0 1 0 0,0 0 0 0 0,-1 0-1 0 0,1 0 1 0 0,1-1-1 0 0,-1 1 1 0 0,0 0 0 0 0,0-1-1 0 0,0 1 1 0 0,0 0-1 0 0,0-1 1 0 0,1 0 0 0 0,-1 1-1 0 0,0-1 1 0 0,1 0-1 0 0,-1 1 1 0 0,0-1 0 0 0,0 0-1 0 0,1 0 1 0 0,-1 0-1 0 0,0 0 1 0 0,1 0 0 0 0,-1 0-1 0 0,0-1 1 0 0,0 1-1 0 0,1 0 1 0 0,1-2 0 0 0,1 1-122 0 0,0-1 0 0 0,-1 0 1 0 0,1 0-1 0 0,-1 0 0 0 0,0 0 0 0 0,0-1 1 0 0,1 1-1 0 0,-1-1 0 0 0,-1 0 1 0 0,1 0-1 0 0,4-5 0 0 0,0-4-367 0 0,-1-1-1 0 0,10-23 1 0 0,-12 25 464 0 0,0 1 0 0 0,1-1 0 0 0,0 1 0 0 0,12-17-1 0 0,-17 27 45 0 0,0 0 0 0 0,0 0-1 0 0,1 0 1 0 0,-1-1-1 0 0,0 1 1 0 0,0 0-1 0 0,0 0 1 0 0,0 0-1 0 0,0 0 1 0 0,0 0-1 0 0,1-1 1 0 0,-1 1-1 0 0,0 0 1 0 0,0 0-1 0 0,0 0 1 0 0,0 0 0 0 0,1 0-1 0 0,-1 0 1 0 0,0 0-1 0 0,0 0 1 0 0,0 0-1 0 0,1 0 1 0 0,-1 0-1 0 0,0 0 1 0 0,0 0-1 0 0,0 0 1 0 0,1 0-1 0 0,-1 0 1 0 0,0 0 0 0 0,0 0-1 0 0,0 0 1 0 0,1 0-1 0 0,-1 0 1 0 0,0 0-1 0 0,5 7 428 0 0,0 9 313 0 0,0 40 660 0 0,-5-40-1252 0 0,2 1 1 0 0,0-1 0 0 0,0 0-1 0 0,7 22 1 0 0,-8-37-172 0 0,-1 0 1 0 0,0 0-1 0 0,1 0 1 0 0,-1 0-1 0 0,1 0 1 0 0,-1 0-1 0 0,1 0 1 0 0,-1 0-1 0 0,1-1 0 0 0,0 1 1 0 0,-1 0-1 0 0,1 0 1 0 0,0 0-1 0 0,0-1 1 0 0,0 1-1 0 0,-1 0 1 0 0,1-1-1 0 0,2 2 0 0 0,-2-2-111 0 0,0 0-1 0 0,-1 0 0 0 0,1 0 0 0 0,0 0 1 0 0,0 0-1 0 0,-1 0 0 0 0,1-1 0 0 0,0 1 0 0 0,0 0 1 0 0,-1 0-1 0 0,1 0 0 0 0,0-1 0 0 0,0 1 1 0 0,-1 0-1 0 0,1-1 0 0 0,0 1 0 0 0,-1-1 1 0 0,1 1-1 0 0,-1-1 0 0 0,1 1 0 0 0,0-1 0 0 0,-1 1 1 0 0,1-1-1 0 0,-1 0 0 0 0,0 1 0 0 0,2-2 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8.6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69 0 952 0 0,'-7'11'329'0'0,"1"1"-1"0"0,0-1 0 0 0,0 1 1 0 0,2 0-1 0 0,-1 0 1 0 0,2 0-1 0 0,-5 24 0 0 0,-4 51 1120 0 0,4 1 0 0 0,4 89 0 0 0,8-101-1424 0 0,1-26-4057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2.3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12 856 0 0,'0'-1'54'0'0,"0"1"1"0"0,0-1-1 0 0,0 1 0 0 0,0-1 1 0 0,-1 0-1 0 0,1 1 0 0 0,0-1 1 0 0,0 0-1 0 0,0 1 0 0 0,-1-1 1 0 0,1 1-1 0 0,0-1 0 0 0,-1 1 1 0 0,1-1-1 0 0,0 1 0 0 0,-1-1 1 0 0,1 1-1 0 0,-1-1 0 0 0,0 0 0 0 0,-3 10 1779 0 0,-1 22 257 0 0,9 265 1953 0 0,0-220-3986 0 0,-4-71-60 0 0,2 59-737 0 0,4 0 0 0 0,16 83 0 0 0,-15-121-321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2.5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80 768 0 0,'-1'-2'164'0'0,"0"0"-1"0"0,0 0 0 0 0,0 0 1 0 0,0 0-1 0 0,1 0 0 0 0,-1-1 1 0 0,1 1-1 0 0,-1 0 0 0 0,1 0 1 0 0,0 0-1 0 0,0-1 0 0 0,0 1 1 0 0,0 0-1 0 0,0 0 0 0 0,1-1 1 0 0,-1 1-1 0 0,1 0 0 0 0,-1 0 1 0 0,1 0-1 0 0,0 0 0 0 0,0 0 1 0 0,0 0-1 0 0,0 0 0 0 0,0 0 1 0 0,0 0-1 0 0,1 0 0 0 0,-1 1 1 0 0,1-1-1 0 0,-1 0 0 0 0,1 1 1 0 0,0-1-1 0 0,-1 1 0 0 0,1 0 1 0 0,0-1-1 0 0,0 1 0 0 0,0 0 1 0 0,0 0-1 0 0,0 0 0 0 0,0 1 1 0 0,0-1-1 0 0,3 0 0 0 0,11-1-539 0 0,0 0-1 0 0,1 1 1 0 0,30 4 0 0 0,-34-3-1938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2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45 0 200 0 0,'-1'22'827'0'0,"-2"0"1"0"0,0-1-1 0 0,-11 36 0 0 0,6-27-214 0 0,2-8-4 0 0,4-16-502 0 0,0 0-1 0 0,0 1 1 0 0,1-1 0 0 0,0 0 0 0 0,0 1 0 0 0,0 0-1 0 0,1-1 1 0 0,1 11 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2.8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80 35 2473 0 0,'-5'-4'383'0'0,"-1"0"1"0"0,0 0 0 0 0,0 1 0 0 0,0-1 0 0 0,0 1-1 0 0,-1 0 1 0 0,1 1 0 0 0,-1 0 0 0 0,-9-2 0 0 0,15 4-360 0 0,1-1 0 0 0,0 1-1 0 0,0 0 1 0 0,0 0 0 0 0,-1 0 0 0 0,1 0 0 0 0,0 0 0 0 0,0 0 0 0 0,0 0 0 0 0,-1 0 0 0 0,1 0 0 0 0,0 0-1 0 0,0 0 1 0 0,-1 0 0 0 0,1 0 0 0 0,0 0 0 0 0,0 0 0 0 0,-1 0 0 0 0,1 0 0 0 0,0 0 0 0 0,0 0 0 0 0,0 0 0 0 0,-1 0-1 0 0,1 0 1 0 0,0 0 0 0 0,0 0 0 0 0,0 1 0 0 0,-1-1 0 0 0,1 0 0 0 0,0 0 0 0 0,0 0 0 0 0,0 0 0 0 0,0 1 0 0 0,-1-1-1 0 0,1 0 1 0 0,0 0 0 0 0,0 0 0 0 0,0 0 0 0 0,0 1 0 0 0,6 7-302 0 0,14 7-1200 0 0,10 5 524 0 0,-14-8 926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3.0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142 15 1520 0 0,'-20'12'848'0'0,"-14"11"1896"0"0,25-15-2343 0 0,1 0 1 0 0,0 0-1 0 0,0 1 0 0 0,1 0 1 0 0,0 1-1 0 0,1-1 1 0 0,0 1-1 0 0,0 0 0 0 0,-5 14 1 0 0,9-18-362 0 0,0 0 1 0 0,0 0 0 0 0,0 0-1 0 0,1 1 1 0 0,0-1 0 0 0,0 1-1 0 0,1-1 1 0 0,-1 0 0 0 0,1 1-1 0 0,1-1 1 0 0,-1 1 0 0 0,1-1-1 0 0,0 0 1 0 0,1 1 0 0 0,0-1-1 0 0,0 0 1 0 0,0 0-1 0 0,4 7 1 0 0,-5-10-104 0 0,1 0-1 0 0,0-1 0 0 0,-1 1 1 0 0,1-1-1 0 0,0 0 1 0 0,0 1-1 0 0,0-1 1 0 0,0 0-1 0 0,1 0 0 0 0,-1-1 1 0 0,0 1-1 0 0,1 0 1 0 0,-1-1-1 0 0,1 1 1 0 0,0-1-1 0 0,0 0 1 0 0,-1 0-1 0 0,1 0 0 0 0,0 0 1 0 0,0 0-1 0 0,0-1 1 0 0,0 0-1 0 0,5 1 1 0 0,-4-1-98 0 0,0-1 1 0 0,0 1-1 0 0,0-1 0 0 0,0 0 1 0 0,-1 0-1 0 0,1 0 1 0 0,0-1-1 0 0,-1 1 1 0 0,1-1-1 0 0,-1 0 0 0 0,0 0 1 0 0,1 0-1 0 0,-1-1 1 0 0,0 1-1 0 0,0-1 1 0 0,-1 1-1 0 0,6-6 1 0 0,-3 0 15 0 0,1-1 0 0 0,-1 1 1 0 0,-1-1-1 0 0,1 1 1 0 0,-1-1-1 0 0,-1-1 1 0 0,0 1-1 0 0,0 0 1 0 0,-1-1-1 0 0,0 0 1 0 0,1-17-1 0 0,-2 10 482 0 0,-1-1 1 0 0,-1 1-1 0 0,0-1 0 0 0,-1 1 1 0 0,-8-29-1 0 0,5 33-96 0 0,0 1 133 0 0,6 10-492 0 0,3 4-395 0 0,25 18-3024 0 0,-19-14 3206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3.3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2473 0 0,'0'3'179'0'0,"0"1"0"0"0,0-1 0 0 0,1 0 0 0 0,-1 0 0 0 0,0 0 0 0 0,1 0 0 0 0,0 0 0 0 0,0 0 0 0 0,0 0 0 0 0,0 0 0 0 0,0 0 0 0 0,1-1 1 0 0,2 4-1 0 0,3 10 333 0 0,19 63 1099 0 0,-4-8-1368 0 0,-21-69-257 0 0,-1-1 0 0 0,1 1 1 0 0,-1-1-1 0 0,1 1 1 0 0,0-1-1 0 0,-1 0 1 0 0,1 1-1 0 0,0-1 0 0 0,0 0 1 0 0,0 0-1 0 0,0 1 1 0 0,0-1-1 0 0,0 0 0 0 0,1 0 1 0 0,-1 0-1 0 0,2 1 1 0 0,-3-2-11 0 0,1 0 0 0 0,-1 0 0 0 0,1 0 1 0 0,-1 0-1 0 0,1 0 0 0 0,-1 0 0 0 0,1 0 1 0 0,-1 0-1 0 0,1 0 0 0 0,-1 0 0 0 0,1 0 1 0 0,-1 0-1 0 0,1 0 0 0 0,-1 0 0 0 0,1-1 0 0 0,-1 1 1 0 0,0 0-1 0 0,1 0 0 0 0,-1 0 0 0 0,1-1 1 0 0,10-13-582 0 0,-4-1 115 0 0,-1-1 0 0 0,0-1-1 0 0,6-26 1 0 0,-9 27 87 0 0,1 1-1 0 0,1 0 1 0 0,0 0-1 0 0,13-25 0 0 0,-17 39 469 0 0,-1 0 0 0 0,1-1-1 0 0,0 1 1 0 0,0 0 0 0 0,0 0-1 0 0,-1 0 1 0 0,1 0 0 0 0,0-1-1 0 0,1 1 1 0 0,-1 1 0 0 0,0-1-1 0 0,0 0 1 0 0,0 0 0 0 0,1 0-1 0 0,-1 1 1 0 0,0-1 0 0 0,1 0-1 0 0,-1 1 1 0 0,0-1 0 0 0,1 1-1 0 0,-1 0 1 0 0,1-1 0 0 0,-1 1-1 0 0,1 0 1 0 0,1 0 0 0 0,-1 0 49 0 0,0 1 1 0 0,0 0-1 0 0,0-1 0 0 0,0 1 1 0 0,0 0-1 0 0,-1 0 1 0 0,1 0-1 0 0,0 0 1 0 0,-1 0-1 0 0,1 1 0 0 0,0-1 1 0 0,-1 0-1 0 0,0 1 1 0 0,1-1-1 0 0,-1 1 0 0 0,0 0 1 0 0,2 3-1 0 0,3 6 319 0 0,0 1 0 0 0,-1 0-1 0 0,-1 0 1 0 0,0 1 0 0 0,0-1-1 0 0,2 24 1 0 0,-3-18 9 0 0,1-1 0 0 0,0-1 0 0 0,8 19 0 0 0,-2-15-442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3.9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166 93 448 0 0,'-4'-5'358'0'0,"0"-1"0"0"0,0 1 1 0 0,-1 0-1 0 0,0 1 0 0 0,0-1 0 0 0,0 1 0 0 0,0 0 1 0 0,-1 0-1 0 0,1 1 0 0 0,-1-1 0 0 0,-10-3 0 0 0,13 6-200 0 0,1 0-1 0 0,-1 0 1 0 0,1 0-1 0 0,-1 1 0 0 0,0-1 1 0 0,1 1-1 0 0,-1 0 0 0 0,0-1 1 0 0,1 1-1 0 0,-1 0 0 0 0,0 1 1 0 0,1-1-1 0 0,-1 0 1 0 0,1 1-1 0 0,-1-1 0 0 0,0 1 1 0 0,1 0-1 0 0,0 0 0 0 0,-1 0 1 0 0,1 0-1 0 0,-1 1 0 0 0,1-1 1 0 0,0 1-1 0 0,0-1 1 0 0,0 1-1 0 0,0 0 0 0 0,0-1 1 0 0,0 1-1 0 0,0 0 0 0 0,1 0 1 0 0,-3 5-1 0 0,1-2-118 0 0,0 0 1 0 0,1 1-1 0 0,0 0 0 0 0,0 0 0 0 0,0 0 0 0 0,1 0 1 0 0,0 0-1 0 0,0 0 0 0 0,1 0 0 0 0,0 0 1 0 0,0 0-1 0 0,0 0 0 0 0,0 0 0 0 0,1 0 1 0 0,0 0-1 0 0,3 8 0 0 0,-1-3-52 0 0,0-1 0 0 0,1 1-1 0 0,0-1 1 0 0,1 0 0 0 0,0 0 0 0 0,1 0 0 0 0,0-1-1 0 0,8 11 1 0 0,-11-16-23 0 0,1 0 0 0 0,0 0-1 0 0,0-1 1 0 0,0 1 0 0 0,0-1-1 0 0,1 0 1 0 0,-1 0-1 0 0,1 0 1 0 0,0-1 0 0 0,9 4-1 0 0,-10-5 4 0 0,-1 0 0 0 0,0-1 0 0 0,1 1 0 0 0,-1-1 0 0 0,1 1 0 0 0,-1-1 0 0 0,0 0 0 0 0,1-1 0 0 0,-1 1 0 0 0,1-1 0 0 0,-1 1 0 0 0,0-1-1 0 0,1 0 1 0 0,-1 0 0 0 0,0 0 0 0 0,0-1 0 0 0,0 1 0 0 0,4-3 0 0 0,1-2-37 0 0,-1 0 1 0 0,0 0-1 0 0,-1 0 0 0 0,1-1 1 0 0,-1 0-1 0 0,0-1 0 0 0,-1 1 1 0 0,0-1-1 0 0,0 0 0 0 0,-1 0 1 0 0,1 0-1 0 0,-2-1 0 0 0,6-16 1 0 0,-4 8 82 0 0,-1-1 0 0 0,-1 0 0 0 0,0 0 0 0 0,-1 0 0 0 0,-1 0 0 0 0,-1-20 0 0 0,0 31 22 0 0,0 6-44 0 0,0-1 1 0 0,0 0 0 0 0,0 0 0 0 0,0 0-1 0 0,0 0 1 0 0,-1 0 0 0 0,1 0-1 0 0,-1 0 1 0 0,1 0 0 0 0,-1 0 0 0 0,0 0-1 0 0,1 1 1 0 0,-1-1 0 0 0,-1-1-1 0 0,1 3-97 0 0,1 1-1 0 0,0 0 0 0 0,-1 0 1 0 0,1-1-1 0 0,0 1 0 0 0,0 0 1 0 0,0 0-1 0 0,0-1 0 0 0,0 1 1 0 0,0 0-1 0 0,0 0 0 0 0,0 0 0 0 0,0 1 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4.1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8 679 680 0 0,'0'4'74'0'0,"0"12"-133"0"0,0-16 83 0 0,0 1 0 0 0,0-1 0 0 0,0 1 0 0 0,0-1 0 0 0,0 1 0 0 0,0-1 0 0 0,0 0 0 0 0,0 1 0 0 0,0-1 0 0 0,0 1 0 0 0,0-1 0 0 0,0 1 0 0 0,0-1 0 0 0,1 0 0 0 0,-1 1 0 0 0,0-1 0 0 0,0 0 0 0 0,0 1 0 0 0,1-1 0 0 0,-1 0 0 0 0,0 1 0 0 0,1 0 0 0 0,0-3 344 0 0,0 0 1 0 0,0 0-1 0 0,-1 0 0 0 0,1 0 1 0 0,-1 0-1 0 0,1 0 1 0 0,-1 0-1 0 0,1-4 0 0 0,1-67 1595 0 0,-8-76 0 0 0,3 94-1569 0 0,-1 3-237 0 0,-1-99 709 0 0,5 125-728 0 0,2 0 1 0 0,1 0-1 0 0,10-44 0 0 0,-11 66-194 0 0,-1 1 0 0 0,0-1-1 0 0,1 0 1 0 0,0 1 0 0 0,0-1 0 0 0,0 1-1 0 0,0 0 1 0 0,0 0 0 0 0,1 0 0 0 0,-1 0-1 0 0,1 0 1 0 0,0 0 0 0 0,0 0 0 0 0,5-3-1 0 0,-6 5 15 0 0,-1 0 0 0 0,1 1-1 0 0,0-1 1 0 0,-1 0 0 0 0,1 1-1 0 0,0-1 1 0 0,0 1-1 0 0,0-1 1 0 0,0 1 0 0 0,0 0-1 0 0,-1 0 1 0 0,1-1 0 0 0,0 2-1 0 0,0-1 1 0 0,0 0 0 0 0,0 0-1 0 0,0 0 1 0 0,0 1-1 0 0,-1-1 1 0 0,1 1 0 0 0,0 0-1 0 0,0 0 1 0 0,0-1 0 0 0,-1 1-1 0 0,1 0 1 0 0,-1 0 0 0 0,1 0-1 0 0,-1 1 1 0 0,1-1 0 0 0,-1 0-1 0 0,1 0 1 0 0,1 3-1 0 0,6 8-1115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4.3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42 6473 0 0,'-4'4'288'0'0,"3"-4"57"0"0,2-2-281 0 0,1 0-64 0 0,0 0 0 0 0,2 0 0 0 0,1-1 544 0 0,4-1 96 0 0,7-1 24 0 0,6-4 16 0 0,1 4-544 0 0,2-3-136 0 0,0 5 0 0 0,4 3-1728 0 0,-6 2-369 0 0,-3 3-79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5.2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 1 1400 0 0,'-2'0'-11'0'0,"2"0"39"0"0,0 0 0 0 0,0 0 0 0 0,0-1 1 0 0,-1 1-1 0 0,1 0 0 0 0,0 0 0 0 0,0 0 1 0 0,0 0-1 0 0,0 0 0 0 0,0 0 0 0 0,-1 0 1 0 0,1 0-1 0 0,0 0 0 0 0,0 0 0 0 0,0 0 1 0 0,0 0-1 0 0,-1 0 0 0 0,1 0 0 0 0,0 0 1 0 0,0 0-1 0 0,0 0 0 0 0,0 0 0 0 0,-2 1 311 0 0,2 0-311 0 0,0-1 1 0 0,0 0-1 0 0,0 0 0 0 0,0 0 0 0 0,0 0 1 0 0,0 0-1 0 0,-1 1 0 0 0,1-1 0 0 0,0 0 1 0 0,0 0-1 0 0,0 0 0 0 0,0 0 0 0 0,0 1 1 0 0,0-1-1 0 0,0 0 0 0 0,0 0 0 0 0,0 0 0 0 0,0 0 1 0 0,0 1-1 0 0,0-1 0 0 0,0 0 0 0 0,0 0 1 0 0,1 0-1 0 0,-1 0 0 0 0,0 0 0 0 0,0 1 1 0 0,0 7 366 0 0,-6 145 2575 0 0,0-52-2305 0 0,7-54-263 0 0,-1-43-356 0 0,0-1-1 0 0,1 1 1 0 0,-1 0 0 0 0,1-1 0 0 0,0 1 0 0 0,1 0 0 0 0,-1-1 0 0 0,0 1 0 0 0,1-1 0 0 0,2 4-1 0 0,-4-6-43 0 0,0-1-1 0 0,1 0 0 0 0,-1 0 0 0 0,0 0 0 0 0,0 1 0 0 0,1-1 0 0 0,-1 0 1 0 0,0 0-1 0 0,1 0 0 0 0,-1 0 0 0 0,0 0 0 0 0,0 0 0 0 0,1 0 1 0 0,-1 0-1 0 0,0 0 0 0 0,1 0 0 0 0,-1 0 0 0 0,0 0 0 0 0,1 0 0 0 0,-1 0 1 0 0,0 0-1 0 0,0 0 0 0 0,1 0 0 0 0,-1 0 0 0 0,0 0 0 0 0,1 0 0 0 0,-1 0 1 0 0,0 0-1 0 0,0 0 0 0 0,1-1 0 0 0,-1 1 0 0 0,0 0 0 0 0,0 0 1 0 0,1 0-1 0 0,-1 0 0 0 0,0-1 0 0 0,0 1 0 0 0,0 0 0 0 0,1 0 0 0 0,-1-1 1 0 0,0 1-1 0 0,0 0 0 0 0,0 0 0 0 0,1-1 0 0 0,7-13-137 0 0,5-17-381 0 0,12-50 0 0 0,-16 49 309 0 0,23-53 1 0 0,-29 78 201 0 0,1 0 0 0 0,0 0-1 0 0,9-11 1 0 0,-11 16 15 0 0,0 0 0 0 0,0-1 0 0 0,0 1 0 0 0,0 1-1 0 0,0-1 1 0 0,0 0 0 0 0,1 0 0 0 0,-1 1-1 0 0,1-1 1 0 0,-1 1 0 0 0,1 0 0 0 0,0 0 0 0 0,4-1-1 0 0,-7 2 10 0 0,1-1 0 0 0,0 1-1 0 0,0 0 1 0 0,-1 0 0 0 0,1 0-1 0 0,0 0 1 0 0,0 0-1 0 0,-1 1 1 0 0,1-1 0 0 0,0 0-1 0 0,-1 0 1 0 0,1 0-1 0 0,0 1 1 0 0,0-1 0 0 0,-1 0-1 0 0,1 0 1 0 0,0 1 0 0 0,-1-1-1 0 0,1 1 1 0 0,-1-1-1 0 0,1 1 1 0 0,0-1 0 0 0,0 1-1 0 0,0 1 23 0 0,0 0-1 0 0,0-1 1 0 0,0 1-1 0 0,0 0 1 0 0,0 0-1 0 0,0 0 1 0 0,0 0 0 0 0,0 3-1 0 0,1 4 140 0 0,-1 0 0 0 0,1 17 1 0 0,-1-24-151 0 0,-1 76 701 0 0,2 22-93 0 0,-2-95-614 0 0,1 0-1 0 0,-1-1 1 0 0,1 1 0 0 0,1-1-1 0 0,-1 1 1 0 0,3 4 0 0 0,-4-8-28 0 0,0-1 0 0 0,0 1 0 0 0,1 0 0 0 0,-1-1 0 0 0,0 1 0 0 0,1 0 0 0 0,-1-1 0 0 0,1 1 0 0 0,-1-1 0 0 0,0 1 0 0 0,1-1 1 0 0,-1 1-1 0 0,1-1 0 0 0,0 1 0 0 0,-1-1 0 0 0,1 0 0 0 0,-1 1 0 0 0,1-1 0 0 0,0 0 0 0 0,-1 1 0 0 0,1-1 0 0 0,0 0 1 0 0,-1 0-1 0 0,1 0 0 0 0,0 0 0 0 0,-1 1 0 0 0,1-1 0 0 0,0 0 0 0 0,-1 0 0 0 0,1 0 0 0 0,0-1 0 0 0,-1 1 0 0 0,1 0 0 0 0,0 0 1 0 0,-1 0-1 0 0,1 0 0 0 0,0 0 0 0 0,-1-1 0 0 0,1 1 0 0 0,0 0 0 0 0,-1-1 0 0 0,1 1 0 0 0,-1-1 0 0 0,1 1 0 0 0,0 0 1 0 0,-1-1-1 0 0,1 1 0 0 0,-1-1 0 0 0,0 1 0 0 0,1-2 0 0 0,4-3-181 0 0,0 0 0 0 0,0 0 0 0 0,-1-1 0 0 0,0 0 0 0 0,6-12 1 0 0,15-36-1143 0 0,-13 26 608 0 0,-7 16 495 0 0,2-1 0 0 0,8-12 0 0 0,-13 22 252 0 0,0 0 0 0 0,0 0 0 0 0,1 0 0 0 0,-1 0 1 0 0,1 1-1 0 0,0-1 0 0 0,0 1 0 0 0,-1 0 0 0 0,1 0 0 0 0,1 0 0 0 0,-1 0 1 0 0,0 1-1 0 0,5-3 0 0 0,-7 4 18 0 0,0 0 0 0 0,0 0 0 0 0,0-1 0 0 0,0 1 0 0 0,0 0 0 0 0,0 0 0 0 0,0 0 0 0 0,0 0 0 0 0,0 0 0 0 0,0 0 0 0 0,0 0 0 0 0,0 0 0 0 0,0 1 0 0 0,0-1 0 0 0,0 0 0 0 0,-1 1 0 0 0,1-1 0 0 0,0 0 0 0 0,0 1 0 0 0,0-1 0 0 0,1 2 0 0 0,-1-1 26 0 0,1 1 0 0 0,-1-1 0 0 0,0 1-1 0 0,1-1 1 0 0,-1 1 0 0 0,0 0 0 0 0,0 0-1 0 0,0-1 1 0 0,-1 1 0 0 0,2 2-1 0 0,1 6 173 0 0,-1-1 0 0 0,0 0 0 0 0,0 16-1 0 0,-1-19-156 0 0,0 33 465 0 0,-2-31-476 0 0,1-1-1 0 0,0 1 1 0 0,0-1-1 0 0,1 1 1 0 0,0-1 0 0 0,0 0-1 0 0,1 1 1 0 0,4 10-1 0 0,-6-17-95 0 0,0-1-1 0 0,0 1 1 0 0,1 0-1 0 0,-1-1 1 0 0,0 1-1 0 0,1-1 1 0 0,-1 1-1 0 0,1-1 0 0 0,-1 1 1 0 0,0-1-1 0 0,1 1 1 0 0,-1-1-1 0 0,1 0 1 0 0,-1 1-1 0 0,1-1 1 0 0,0 0-1 0 0,-1 1 1 0 0,1-1-1 0 0,-1 0 0 0 0,1 0 1 0 0,-1 1-1 0 0,1-1 1 0 0,0 0-1 0 0,-1 0 1 0 0,1 0-1 0 0,0 0 1 0 0,-1 0-1 0 0,1 0 0 0 0,0 0 1 0 0,-1 0-1 0 0,1 0 1 0 0,1 0-1 0 0,1-1-336 0 0,-1-1 0 0 0,1 1 0 0 0,0 0-1 0 0,-1-1 1 0 0,5-3 0 0 0,1 0-805 0 0,3-2-1144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8.8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35 1960 0 0,'0'0'18'0'0,"0"0"0"0"0,-1 1-1 0 0,1-1 1 0 0,0 0 0 0 0,-1 0-1 0 0,1 0 1 0 0,0 0 0 0 0,-1 0-1 0 0,1 0 1 0 0,0 0 0 0 0,-1 0-1 0 0,1 1 1 0 0,0-1 0 0 0,-1 0-1 0 0,1 0 1 0 0,0-1 0 0 0,-1 1-1 0 0,1 0 1 0 0,0 0 0 0 0,-1 0-1 0 0,1 0 1 0 0,0 0 0 0 0,-1 0-1 0 0,1 0 1 0 0,0 0 0 0 0,-1-1-1 0 0,1 1 1 0 0,0 0 0 0 0,0 0-1 0 0,-1-1 1 0 0,6-7 1784 0 0,11-6 471 0 0,-14 12-2174 0 0,1 1 0 0 0,-1-1 0 0 0,1 1 0 0 0,0 0-1 0 0,0 0 1 0 0,0 0 0 0 0,0 0 0 0 0,0 1 0 0 0,-1-1 0 0 0,1 1 0 0 0,0 0 0 0 0,4-1 0 0 0,4 2-425 0 0,-1 0-1 0 0,13 3 1 0 0,-15-2-316 0 0,0-1 0 0 0,0 0 0 0 0,11 0 0 0 0,4-3-574 0 0,-11-2 615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5.4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152 144 704 0 0,'1'-3'56'0'0,"-1"1"-1"0"0,0-1 1 0 0,0 1-1 0 0,0-1 1 0 0,0 1-1 0 0,0-1 1 0 0,0 0-1 0 0,-1 1 1 0 0,1 0-1 0 0,-1-1 1 0 0,0 1-1 0 0,0-1 1 0 0,0 1-1 0 0,0 0 1 0 0,0 0-1 0 0,0-1 1 0 0,0 1-1 0 0,-1 0 0 0 0,1 0 1 0 0,-1 0-1 0 0,0 0 1 0 0,0 1-1 0 0,1-1 1 0 0,-1 0-1 0 0,0 1 1 0 0,0-1-1 0 0,-1 1 1 0 0,1 0-1 0 0,0 0 1 0 0,0-1-1 0 0,-1 2 1 0 0,1-1-1 0 0,0 0 1 0 0,-1 0-1 0 0,1 1 1 0 0,-1-1-1 0 0,1 1 1 0 0,-1 0-1 0 0,1 0 1 0 0,-4 0-1 0 0,3 0 78 0 0,1 1 0 0 0,-1 0 0 0 0,0-1 1 0 0,0 1-1 0 0,1 0 0 0 0,-1 0 0 0 0,1 1 0 0 0,-1-1 0 0 0,1 0 0 0 0,-1 1 0 0 0,1 0 0 0 0,0-1 0 0 0,-3 4 0 0 0,2-1 86 0 0,-1 0-1 0 0,0 0 1 0 0,1 1 0 0 0,0 0-1 0 0,0 0 1 0 0,-3 5 0 0 0,1 3 278 0 0,0 1 1 0 0,1-1 0 0 0,0 1 0 0 0,-3 19 0 0 0,6-24-424 0 0,1-1 0 0 0,-1 1-1 0 0,1-1 1 0 0,1 1 0 0 0,0-1 0 0 0,0 0 0 0 0,3 10 0 0 0,-3-14-74 0 0,-1 0 0 0 0,2-1 0 0 0,-1 1 1 0 0,0-1-1 0 0,1 1 0 0 0,-1-1 0 0 0,1 0 0 0 0,0 0 1 0 0,0 0-1 0 0,1 0 0 0 0,-1 0 0 0 0,1 0 0 0 0,-1-1 1 0 0,1 1-1 0 0,0-1 0 0 0,0 1 0 0 0,0-1 0 0 0,4 2 1 0 0,-4-3-29 0 0,-1 0 1 0 0,0-1 0 0 0,1 1 0 0 0,-1-1 0 0 0,1 0 0 0 0,-1 0-1 0 0,1 0 1 0 0,-1 0 0 0 0,1 0 0 0 0,-1 0 0 0 0,0-1-1 0 0,1 1 1 0 0,-1-1 0 0 0,1 0 0 0 0,-1 0 0 0 0,0 0-1 0 0,0 0 1 0 0,1 0 0 0 0,-1 0 0 0 0,0 0 0 0 0,0-1-1 0 0,3-2 1 0 0,1-1-69 0 0,0-1 1 0 0,1 1-1 0 0,-2-2 0 0 0,1 1 0 0 0,5-10 0 0 0,1-3 11 0 0,-1-2-1 0 0,-1 1 1 0 0,-1-1-1 0 0,-1-1 0 0 0,-1 0 1 0 0,-1 0-1 0 0,0 0 0 0 0,-2-1 1 0 0,2-34-1 0 0,-6 54-13 0 0,1-1 0 0 0,-1 1 0 0 0,0 0 0 0 0,0-1 0 0 0,-1 1 0 0 0,1 0 0 0 0,-1 0-1 0 0,1-1 1 0 0,-1 1 0 0 0,0 0 0 0 0,0 0 0 0 0,-3-5 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6.0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1 312 0 0,'-3'19'857'0'0,"1"1"0"0"0,0-1 0 0 0,2 1 0 0 0,0 0 0 0 0,3 20 0 0 0,0 10 461 0 0,-3-8-622 0 0,0-14 19 0 0,5 43 0 0 0,-5-70-694 0 0,0 0 1 0 0,0 0 0 0 0,0 0-1 0 0,0 0 1 0 0,0 0-1 0 0,1 0 1 0 0,-1-1 0 0 0,0 1-1 0 0,1 0 1 0 0,-1 0-1 0 0,0 0 1 0 0,1 0 0 0 0,-1 0-1 0 0,1-1 1 0 0,-1 1-1 0 0,1 0 1 0 0,0 0 0 0 0,-1-1-1 0 0,1 1 1 0 0,0 0-1 0 0,-1-1 1 0 0,1 1 0 0 0,1 0-1 0 0,-1-1-11 0 0,0 0 0 0 0,0 0-1 0 0,0 0 1 0 0,0-1 0 0 0,-1 1 0 0 0,1 0-1 0 0,0-1 1 0 0,0 1 0 0 0,0-1-1 0 0,-1 1 1 0 0,1-1 0 0 0,0 1 0 0 0,0-1-1 0 0,-1 0 1 0 0,1 1 0 0 0,-1-1 0 0 0,1 0-1 0 0,-1 1 1 0 0,1-1 0 0 0,-1 0-1 0 0,1 0 1 0 0,-1 1 0 0 0,1-1 0 0 0,-1-2-1 0 0,9-15-35 0 0,-1-2 0 0 0,-2 1-1 0 0,7-28 1 0 0,7-22-86 0 0,-16 59 120 0 0,0 1-1 0 0,0-1 1 0 0,1 1-1 0 0,0 0 1 0 0,1 0-1 0 0,0 1 1 0 0,12-14-1 0 0,-16 20-96 0 0,0-1 0 0 0,0 1-1 0 0,1 0 1 0 0,-1 0 0 0 0,1 0-1 0 0,0 1 1 0 0,-1-1 0 0 0,1 1-1 0 0,0-1 1 0 0,0 1-1 0 0,0 0 1 0 0,0 0 0 0 0,0 0-1 0 0,0 1 1 0 0,0-1 0 0 0,0 1-1 0 0,0 0 1 0 0,0-1-1 0 0,0 1 1 0 0,1 1 0 0 0,-1-1-1 0 0,0 0 1 0 0,0 1 0 0 0,0 0-1 0 0,0-1 1 0 0,0 1 0 0 0,0 0-1 0 0,0 1 1 0 0,5 2-1 0 0,10 10-1058 0 0,-12-10 528 0 0,-1 1 0 0 0,1-1 1 0 0,7 3-1 0 0,-12-6 567 0 0,-1-1 1 0 0,1 1 0 0 0,0-1-1 0 0,0 1 1 0 0,0-1 0 0 0,0 0-1 0 0,0 1 1 0 0,1-1 0 0 0,-1 0-1 0 0,0 0 1 0 0,0 0-1 0 0,0 0 1 0 0,0 0 0 0 0,0 0-1 0 0,0 0 1 0 0,0 0 0 0 0,0 0-1 0 0,0 0 1 0 0,0-1 0 0 0,0 1-1 0 0,0 0 1 0 0,0-1-1 0 0,0 1 1 0 0,0-1 0 0 0,1 0-1 0 0,-1 0 112 0 0,0-1 0 0 0,0 1 0 0 0,0 0-1 0 0,0-1 1 0 0,0 1 0 0 0,0-1 0 0 0,-1 1-1 0 0,1-1 1 0 0,-1 1 0 0 0,1-1 0 0 0,-1 1-1 0 0,0-1 1 0 0,1 0 0 0 0,-1 1-1 0 0,0-1 1 0 0,0 0 0 0 0,0 1 0 0 0,0-1-1 0 0,-1 1 1 0 0,1-1 0 0 0,-1-3 0 0 0,1 5-30 0 0,0-1 0 0 0,0 0 0 0 0,0 1 0 0 0,0-1 0 0 0,-1 1 0 0 0,1-1 0 0 0,0 0 0 0 0,0 1 0 0 0,0-1 0 0 0,-1 1 0 0 0,1-1 0 0 0,0 1 0 0 0,-1-1 0 0 0,1 1 0 0 0,0-1 0 0 0,-1 1 0 0 0,1-1 0 0 0,-1 1 0 0 0,1-1 0 0 0,-1 1 0 0 0,1 0 0 0 0,-1-1 0 0 0,1 1 0 0 0,-1 0 0 0 0,1-1 0 0 0,-1 1 0 0 0,1 0 0 0 0,-1 0 0 0 0,1 0 0 0 0,-1-1 0 0 0,0 1 0 0 0,1 0 0 0 0,-1 0 0 0 0,1 0 1 0 0,-1 0-1 0 0,0 0 0 0 0,1 0 0 0 0,-1 0 0 0 0,0 0 0 0 0,1 0 0 0 0,-1 0 0 0 0,1 1 0 0 0,-1-1 0 0 0,0 0 0 0 0,1 0 0 0 0,-1 1 0 0 0,1-1 0 0 0,-1 0 0 0 0,1 0 0 0 0,-1 1 0 0 0,1-1 0 0 0,-1 1 0 0 0,1-1 0 0 0,-1 1 0 0 0,-4 4 275 0 0,1 0 0 0 0,0 0 0 0 0,0 0 0 0 0,0 1-1 0 0,1-1 1 0 0,0 1 0 0 0,0 0 0 0 0,0 0 0 0 0,1 0 0 0 0,-3 12 0 0 0,1 0 31 0 0,0 0 0 0 0,-1 30 0 0 0,4-36-252 0 0,1 0 1 0 0,0 0-1 0 0,2 14 0 0 0,-1-23-76 0 0,-1 0-1 0 0,1 0 1 0 0,-1-1-1 0 0,1 1 1 0 0,0 0-1 0 0,0-1 1 0 0,0 1-1 0 0,0-1 1 0 0,0 1-1 0 0,0-1 0 0 0,1 0 1 0 0,-1 1-1 0 0,1-1 1 0 0,0 0-1 0 0,0 0 1 0 0,0 0-1 0 0,0 0 1 0 0,0 0-1 0 0,0-1 1 0 0,3 2-1 0 0,-4-2-23 0 0,1 0 0 0 0,-1-1 1 0 0,1 0-1 0 0,0 1 0 0 0,-1-1 0 0 0,1 0 1 0 0,0 0-1 0 0,-1 0 0 0 0,1 0 0 0 0,0 0 1 0 0,-1 0-1 0 0,1-1 0 0 0,0 1 0 0 0,-1 0 0 0 0,1-1 1 0 0,0 0-1 0 0,-1 1 0 0 0,1-1 0 0 0,-1 0 1 0 0,1 1-1 0 0,-1-1 0 0 0,0 0 0 0 0,1 0 0 0 0,-1 0 1 0 0,0-1-1 0 0,2 0 0 0 0,3-5-220 0 0,0 0-1 0 0,0 0 1 0 0,7-12 0 0 0,-11 16 183 0 0,7-12-285 0 0,-1 0 1 0 0,9-25-1 0 0,-11 26 306 0 0,0 0 0 0 0,0 1 0 0 0,16-24-1 0 0,-22 37 72 0 0,0-1 1 0 0,0 1-1 0 0,1 0 0 0 0,-1-1 0 0 0,0 1 0 0 0,0-1 0 0 0,1 1 0 0 0,-1 0 0 0 0,0 0 0 0 0,0-1 0 0 0,1 1 0 0 0,-1 0 0 0 0,0-1 0 0 0,1 1 0 0 0,-1 0 0 0 0,0 0 0 0 0,1 0 0 0 0,-1-1 0 0 0,1 1 0 0 0,-1 0 0 0 0,0 0 0 0 0,1 0 0 0 0,-1 0 0 0 0,1 0 0 0 0,-1 0 0 0 0,0 0 0 0 0,1 0 0 0 0,-1 0 0 0 0,1 0 0 0 0,-1 0 0 0 0,1 0 0 0 0,-1 0 0 0 0,1 0 0 0 0,0 1 21 0 0,-1 0 1 0 0,1-1 0 0 0,0 1-1 0 0,0 0 1 0 0,-1 0-1 0 0,1 0 1 0 0,-1-1-1 0 0,1 1 1 0 0,-1 0 0 0 0,1 0-1 0 0,-1 0 1 0 0,0 0-1 0 0,1 1 1 0 0,6 34 892 0 0,-7-36-947 0 0,1 22 236 0 0,1 18 66 0 0,-2-38-309 0 0,1 0 1 0 0,-1 0-1 0 0,1 0 1 0 0,-1-1-1 0 0,1 1 1 0 0,0 0-1 0 0,-1 0 1 0 0,1-1-1 0 0,0 1 1 0 0,0 0-1 0 0,0-1 1 0 0,0 1-1 0 0,1-1 1 0 0,-1 1 0 0 0,0-1-1 0 0,2 2 1 0 0,-2-3-29 0 0,-1 1 1 0 0,1-1 0 0 0,0 0-1 0 0,-1 0 1 0 0,1 0-1 0 0,-1 0 1 0 0,1 0 0 0 0,-1 0-1 0 0,1 0 1 0 0,0 0 0 0 0,-1 0-1 0 0,1 0 1 0 0,-1 0 0 0 0,1 0-1 0 0,-1 0 1 0 0,1 0 0 0 0,-1 0-1 0 0,1-1 1 0 0,-1 1-1 0 0,1 0 1 0 0,-1 0 0 0 0,1-1-1 0 0,-1 1 1 0 0,1 0 0 0 0,-1-1-1 0 0,1 1 1 0 0,-1 0 0 0 0,1-1-1 0 0,-1 1 1 0 0,0-1 0 0 0,1 0-1 0 0,11-16-1478 0 0,-3 0-1519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6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62 680 0 0,'2'-61'150'0'0,"-3"167"7221"0"0,0 6-5154 0 0,0 123-1873 0 0,5-147-284 0 0,-3-75-214 0 0,1-1-1 0 0,0 1 1 0 0,1-1 0 0 0,9 23-1 0 0,0-15-2303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6.6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266 0 2296 0 0,'-28'14'1046'0'0,"1"1"-1"0"0,1 1 0 0 0,0 2 0 0 0,-24 20 0 0 0,40-29-878 0 0,0 0-1 0 0,1 1 1 0 0,0 0 0 0 0,1 1 0 0 0,0-1 0 0 0,1 2-1 0 0,0-1 1 0 0,0 1 0 0 0,1 0 0 0 0,1 0 0 0 0,-8 25-1 0 0,10-24-179 0 0,1-1-1 0 0,0 1 1 0 0,1-1-1 0 0,0 1 0 0 0,1-1 1 0 0,0 1-1 0 0,3 17 0 0 0,-2-26-72 0 0,0 0 0 0 0,0-1 0 0 0,0 1-1 0 0,0 0 1 0 0,1-1 0 0 0,0 1-1 0 0,-1-1 1 0 0,1 1 0 0 0,0-1-1 0 0,1 0 1 0 0,-1 0 0 0 0,4 4-1 0 0,-4-5-74 0 0,0-1 0 0 0,1 1 0 0 0,-1 0 0 0 0,1-1 0 0 0,0 0 0 0 0,-1 1 0 0 0,1-1 0 0 0,0 0 0 0 0,0 0 0 0 0,0 0 0 0 0,0-1 0 0 0,0 1 0 0 0,0-1 0 0 0,-1 0 0 0 0,1 0 0 0 0,0 0 0 0 0,6 0 0 0 0,12-3-1936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6.8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216 86 144 0 0,'0'-2'74'0'0,"0"0"-1"0"0,0 0 1 0 0,0 0 0 0 0,0 0 0 0 0,0 0-1 0 0,-1 0 1 0 0,1 0 0 0 0,0 0 0 0 0,-1 0-1 0 0,0 0 1 0 0,1 1 0 0 0,-1-1 0 0 0,0 0-1 0 0,0 0 1 0 0,0 0 0 0 0,0 1-1 0 0,0-1 1 0 0,-1 1 0 0 0,1-1 0 0 0,0 1-1 0 0,-1-1 1 0 0,1 1 0 0 0,-1 0 0 0 0,1-1-1 0 0,-1 1 1 0 0,0 0 0 0 0,1 0-1 0 0,-4-1 1 0 0,-2-1 427 0 0,1 0 0 0 0,-1 1 0 0 0,1-1-1 0 0,-1 1 1 0 0,0 1 0 0 0,-14-3 0 0 0,17 4-299 0 0,0 0 0 0 0,0 0-1 0 0,0 0 1 0 0,0 1 0 0 0,0-1 0 0 0,0 1 0 0 0,0 0 0 0 0,0 0 0 0 0,0 0-1 0 0,0 1 1 0 0,0-1 0 0 0,1 1 0 0 0,-1 0 0 0 0,0 0 0 0 0,-3 3 0 0 0,2-1-59 0 0,0 1-1 0 0,1-1 1 0 0,0 0 0 0 0,0 1 0 0 0,0 0 0 0 0,1 0 0 0 0,-1 0 0 0 0,1 1 0 0 0,-4 8 0 0 0,4-6-99 0 0,0-1 1 0 0,1 1-1 0 0,-1 0 0 0 0,2 0 1 0 0,-1-1-1 0 0,1 1 1 0 0,0 0-1 0 0,1 1 0 0 0,0-1 1 0 0,0 0-1 0 0,1 0 1 0 0,0 0-1 0 0,0 0 0 0 0,1-1 1 0 0,4 16-1 0 0,-4-20-78 0 0,0 0 0 0 0,-1 0 0 0 0,1 0 0 0 0,0 0 0 0 0,0 0 0 0 0,1 0 0 0 0,-1-1 0 0 0,0 1 0 0 0,1-1 0 0 0,0 0 0 0 0,-1 0 0 0 0,1 0 0 0 0,0 0 0 0 0,0 0 0 0 0,0-1 0 0 0,1 1 0 0 0,-1-1 0 0 0,0 0 1 0 0,0 0-1 0 0,1 0 0 0 0,-1 0 0 0 0,1 0 0 0 0,-1-1 0 0 0,0 0 0 0 0,1 0 0 0 0,-1 0 0 0 0,1 0 0 0 0,-1 0 0 0 0,1-1 0 0 0,-1 1 0 0 0,1-1 0 0 0,-1 0 0 0 0,0 0 0 0 0,1 0 0 0 0,-1 0 0 0 0,0-1 0 0 0,0 0 0 0 0,0 1 0 0 0,0-1 0 0 0,0 0 0 0 0,2-3 0 0 0,5-3-97 0 0,-1 0-1 0 0,0 0 0 0 0,-1-1 1 0 0,0 0-1 0 0,-1-1 1 0 0,0 0-1 0 0,0 0 1 0 0,-1 0-1 0 0,9-20 1 0 0,-7 9-70 0 0,-1-1 0 0 0,-1 0 0 0 0,-1 0 1 0 0,4-29-1 0 0,-8 38-593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7.3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30 1 1280 0 0,'-1'3'73'0'0,"-1"-1"0"0"0,1 1 0 0 0,0 0 0 0 0,0 0 0 0 0,0 0 0 0 0,0 0 0 0 0,0 0 0 0 0,1 0 0 0 0,-1 0 0 0 0,1 3 0 0 0,-2 10 591 0 0,-5 22 464 0 0,-2 41-1 0 0,8-60-711 0 0,1-1 0 0 0,0 1 1 0 0,2-1-1 0 0,4 25 0 0 0,-5-40-360 0 0,0 0 0 0 0,-1 0-1 0 0,1 0 1 0 0,1 0 0 0 0,-1 0 0 0 0,0 0 0 0 0,1-1 0 0 0,0 1 0 0 0,3 4 0 0 0,-5-7-59 0 0,1 1 0 0 0,-1-1 0 0 0,1 1 0 0 0,-1-1 0 0 0,1 1 0 0 0,0-1 0 0 0,-1 0 0 0 0,1 1 0 0 0,0-1 0 0 0,-1 0 0 0 0,1 0 0 0 0,0 1 0 0 0,-1-1 0 0 0,1 0 0 0 0,0 0 0 0 0,-1 0 0 0 0,1 0 0 0 0,1 0 1 0 0,-1 0-18 0 0,0 0 0 0 0,0-1 0 0 0,0 1 0 0 0,0 0 0 0 0,0-1 0 0 0,0 1 0 0 0,0-1 0 0 0,0 1 0 0 0,0-1 0 0 0,0 0 0 0 0,0 1 0 0 0,-1-1 0 0 0,1 0 0 0 0,0 0 0 0 0,0 0 0 0 0,0 0 0 0 0,4-7-211 0 0,1 0 1 0 0,-1 0 0 0 0,-1 0-1 0 0,0-1 1 0 0,0 1 0 0 0,3-10-1 0 0,14-60-779 0 0,-9 30 637 0 0,-10 40 332 0 0,9-26 93 0 0,-11 33 18 0 0,1-1-1 0 0,0 0 1 0 0,-1 0 0 0 0,1 1-1 0 0,0-1 1 0 0,0 1-1 0 0,0-1 1 0 0,0 1 0 0 0,1-1-1 0 0,-1 1 1 0 0,0 0-1 0 0,1-1 1 0 0,-1 1 0 0 0,4-2-1 0 0,-5 3-16 0 0,1 0 0 0 0,-1 0 0 0 0,1 0 0 0 0,-1 1 0 0 0,1-1 0 0 0,-1 0-1 0 0,1 0 1 0 0,-1 0 0 0 0,1 0 0 0 0,-1 1 0 0 0,1-1 0 0 0,-1 0 0 0 0,1 1 0 0 0,-1-1 0 0 0,1 0 0 0 0,-1 1-1 0 0,0-1 1 0 0,1 0 0 0 0,-1 1 0 0 0,0-1 0 0 0,1 1 0 0 0,-1-1 0 0 0,0 1 0 0 0,1-1 0 0 0,-1 0 0 0 0,0 1-1 0 0,0-1 1 0 0,0 1 0 0 0,1 0 0 0 0,-1-1 0 0 0,0 1 0 0 0,0-1 0 0 0,0 2 0 0 0,5 21 564 0 0,-4-21-527 0 0,40 187 2456 0 0,-39-184-2541 0 0,0 0 1 0 0,-1 0-1 0 0,2 0 1 0 0,-1 0-1 0 0,0-1 0 0 0,1 1 1 0 0,5 6-1 0 0,-7-10-20 0 0,0 0 0 0 0,0 0-1 0 0,-1-1 1 0 0,1 1 0 0 0,0 0-1 0 0,0 0 1 0 0,0-1-1 0 0,0 1 1 0 0,1 0 0 0 0,-1-1-1 0 0,0 1 1 0 0,0-1 0 0 0,0 0-1 0 0,0 1 1 0 0,1-1 0 0 0,-1 0-1 0 0,0 0 1 0 0,0 0 0 0 0,0 0-1 0 0,1 0 1 0 0,-1 0-1 0 0,0 0 1 0 0,0 0 0 0 0,0 0-1 0 0,1 0 1 0 0,-1-1 0 0 0,0 1-1 0 0,0 0 1 0 0,0-1 0 0 0,0 1-1 0 0,1-1 1 0 0,-1 0 0 0 0,0 1-1 0 0,0-1 1 0 0,0 0-1 0 0,0 1 1 0 0,1-3 0 0 0,4-2-350 0 0,-1 0-1 0 0,0-1 1 0 0,0 0 0 0 0,0 0 0 0 0,-1 0-1 0 0,5-8 1 0 0,20-45-1903 0 0,-22 43 1868 0 0,1-1 1 0 0,17-26-1 0 0,-22 39 510 0 0,0 0-1 0 0,0 0 1 0 0,1 0 0 0 0,-1 1 0 0 0,8-6 0 0 0,-10 8-57 0 0,0 0 0 0 0,0 1 1 0 0,-1-1-1 0 0,1 1 0 0 0,0 0 1 0 0,0-1-1 0 0,-1 1 0 0 0,1 0 1 0 0,0-1-1 0 0,0 1 0 0 0,0 0 1 0 0,0 0-1 0 0,0 0 0 0 0,-1 0 1 0 0,1-1-1 0 0,0 1 1 0 0,0 1-1 0 0,0-1 0 0 0,0 0 1 0 0,0 0-1 0 0,-1 0 0 0 0,1 0 1 0 0,0 1-1 0 0,0-1 0 0 0,0 0 1 0 0,0 1-1 0 0,-1-1 0 0 0,1 0 1 0 0,0 1-1 0 0,0-1 0 0 0,-1 1 1 0 0,1-1-1 0 0,0 1 0 0 0,-1 0 1 0 0,1-1-1 0 0,-1 1 0 0 0,1 0 1 0 0,-1-1-1 0 0,1 1 0 0 0,0 1 1 0 0,4 9 312 0 0,0 0 0 0 0,-1 0 1 0 0,-1 0-1 0 0,0 1 0 0 0,0-1 0 0 0,1 17 1 0 0,0-3 120 0 0,-2-10-244 0 0,-1-6-210 0 0,1 0 1 0 0,-1 0-1 0 0,2 0 0 0 0,-1 0 1 0 0,1 0-1 0 0,0-1 0 0 0,1 0 1 0 0,9 16-1 0 0,-13-24-68 0 0,0 1-1 0 0,1-1 1 0 0,-1 1 0 0 0,1-1-1 0 0,-1 1 1 0 0,1-1 0 0 0,-1 1-1 0 0,1-1 1 0 0,-1 0 0 0 0,1 1-1 0 0,-1-1 1 0 0,1 0 0 0 0,-1 1 0 0 0,1-1-1 0 0,0 0 1 0 0,-1 0 0 0 0,1 0-1 0 0,-1 1 1 0 0,1-1 0 0 0,0 0-1 0 0,-1 0 1 0 0,1 0 0 0 0,0 0-1 0 0,-1 0 1 0 0,1 0 0 0 0,0 0 0 0 0,1-1-160 0 0,-1 1 0 0 0,0-1 0 0 0,0 1 0 0 0,0-1 0 0 0,0 0 1 0 0,0 1-1 0 0,0-1 0 0 0,0 0 0 0 0,0 0 0 0 0,0 1 0 0 0,0-1 1 0 0,1-2-1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7.7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 1 1400 0 0,'8'28'1173'0'0,"-4"29"449"0"0,5 107 2050 0 0,-46 385-1581 0 0,37-543-2088 0 0,5-141-2826 0 0,62-324 1430 0 0,-63 435 1393 0 0,2-1 0 0 0,1 1 0 0 0,19-44 0 0 0,-25 67-1 0 0,-1 0 0 0 0,0 1 0 0 0,1-1-1 0 0,-1 0 1 0 0,1 0 0 0 0,-1 0 0 0 0,1 1-1 0 0,-1-1 1 0 0,1 0 0 0 0,-1 1 0 0 0,1-1 0 0 0,0 0-1 0 0,-1 1 1 0 0,1-1 0 0 0,0 1 0 0 0,0-1-1 0 0,0 1 1 0 0,-1 0 0 0 0,1-1 0 0 0,0 1 0 0 0,1-1-1 0 0,-1 1 14 0 0,-1 0-1 0 0,1 1 1 0 0,0-1-1 0 0,-1 0 1 0 0,1 0-1 0 0,0 1 0 0 0,-1-1 1 0 0,1 0-1 0 0,0 1 1 0 0,-1-1-1 0 0,1 0 1 0 0,-1 1-1 0 0,1-1 0 0 0,-1 1 1 0 0,1-1-1 0 0,-1 1 1 0 0,1-1-1 0 0,-1 1 1 0 0,1 0-1 0 0,0 0 1 0 0,1 4 112 0 0,1 0 0 0 0,-1 0 1 0 0,0 1-1 0 0,0-1 1 0 0,1 7-1 0 0,0 5 329 0 0,0-1-1 0 0,-2 0 1 0 0,0 1-1 0 0,-2 24 0 0 0,-12 68 996 0 0,7-67-1177 0 0,3-21-201 0 0,-1 1 0 0 0,0-1-1 0 0,-14 37 1 0 0,18-57-79 0 0,0 0-1 0 0,0-1 1 0 0,-1 1 0 0 0,1-1-1 0 0,0 1 1 0 0,0 0 0 0 0,-1-1 0 0 0,1 1-1 0 0,0-1 1 0 0,-1 1 0 0 0,1-1-1 0 0,-1 1 1 0 0,1-1 0 0 0,0 0-1 0 0,-1 1 1 0 0,1-1 0 0 0,-1 1 0 0 0,1-1-1 0 0,-1 0 1 0 0,0 1 0 0 0,1-1-1 0 0,-2 0 1 0 0,2 0-19 0 0,-1 0 0 0 0,1 0-1 0 0,-1 0 1 0 0,1 0 0 0 0,-1 0 0 0 0,1-1-1 0 0,-1 1 1 0 0,1 0 0 0 0,0 0 0 0 0,-1-1 0 0 0,1 1-1 0 0,-1 0 1 0 0,1-1 0 0 0,0 1 0 0 0,-1 0-1 0 0,1-1 1 0 0,0 1 0 0 0,-1 0 0 0 0,1-1 0 0 0,-1 0-1 0 0,-1-2-162 0 0,1 0 0 0 0,-1 0 1 0 0,1-1-1 0 0,-1 1 0 0 0,1 0 0 0 0,-1-5 0 0 0,1 1-121 0 0,1 0 0 0 0,0 0 1 0 0,0 0-1 0 0,0 0 0 0 0,1 0 0 0 0,0 0 0 0 0,0 0 1 0 0,0 1-1 0 0,1-1 0 0 0,0 0 0 0 0,1 1 0 0 0,0-1 1 0 0,0 1-1 0 0,0 0 0 0 0,0 0 0 0 0,1 0 1 0 0,0 0-1 0 0,9-9 0 0 0,1 0-57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8.0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120 5 4369 0 0,'-15'-2'386'0'0,"13"1"-190"0"0,0 1 0 0 0,0 0-1 0 0,0-1 1 0 0,0 1 0 0 0,0 0-1 0 0,0 0 1 0 0,0 0-1 0 0,-3 1 1 0 0,0-1 74 0 0,0 1 0 0 0,0 1 0 0 0,1-1 0 0 0,-1 1 0 0 0,1 0 0 0 0,0 0 0 0 0,-1 0-1 0 0,1 0 1 0 0,0 1 0 0 0,0-1 0 0 0,0 1 0 0 0,-4 5 0 0 0,5-5-204 0 0,1 0 0 0 0,0 0 1 0 0,-1 1-1 0 0,1-1 0 0 0,1 1 0 0 0,-1-1 0 0 0,0 1 0 0 0,1 0 1 0 0,0-1-1 0 0,0 1 0 0 0,0 0 0 0 0,0 0 0 0 0,1 0 0 0 0,0 0 1 0 0,-1 7-1 0 0,2-3-65 0 0,0-1 0 0 0,0 1 0 0 0,0 0 0 0 0,1 0 0 0 0,0 0 0 0 0,0-1 0 0 0,1 1 1 0 0,0-1-1 0 0,1 0 0 0 0,-1 0 0 0 0,1 0 0 0 0,9 11 0 0 0,-11-15-73 0 0,0-1-1 0 0,-1 0 1 0 0,1 0-1 0 0,0 0 1 0 0,1 0 0 0 0,-1 0-1 0 0,0 0 1 0 0,0-1-1 0 0,1 1 1 0 0,-1-1-1 0 0,1 0 1 0 0,-1 1 0 0 0,1-1-1 0 0,0 0 1 0 0,-1-1-1 0 0,1 1 1 0 0,0 0-1 0 0,0-1 1 0 0,0 1 0 0 0,0-1-1 0 0,-1 0 1 0 0,1 0-1 0 0,0 0 1 0 0,0-1-1 0 0,0 1 1 0 0,0 0 0 0 0,-1-1-1 0 0,1 0 1 0 0,0 0-1 0 0,0 0 1 0 0,-1 0-1 0 0,1 0 1 0 0,-1 0-1 0 0,1-1 1 0 0,-1 1 0 0 0,0-1-1 0 0,4-3 1 0 0,0 0-235 0 0,0 0 0 0 0,0-1 0 0 0,-1 1 1 0 0,0-1-1 0 0,0-1 0 0 0,-1 1 0 0 0,0-1 0 0 0,4-7 1 0 0,2-6-633 0 0,9-32 0 0 0,-7 18 766 0 0,-12 34 209 0 0,0-1 0 0 0,0 1 0 0 0,0 0 1 0 0,0 0-1 0 0,0-1 0 0 0,0 1 0 0 0,0 0 0 0 0,0 0 0 0 0,0 0 0 0 0,1-1 0 0 0,-1 1 1 0 0,0 0-1 0 0,0 0 0 0 0,0 0 0 0 0,0-1 0 0 0,0 1 0 0 0,1 0 36 0 0,-1 0-36 0 0,0 0 1 0 0,0-1-1 0 0,0 1 0 0 0,1 0 0 0 0,-1 0 0 0 0,0 0 0 0 0,0 0 0 0 0,0 0 0 0 0,1 0 1 0 0,-1 0-1 0 0,0 0 0 0 0,0 0 0 0 0,0-1 0 0 0,1 1 0 0 0,-1 0 0 0 0,0 0 0 0 0,0 0 1 0 0,1 0-1 0 0,-1 0 0 0 0,6 9 1197 0 0,4 19 416 0 0,-9-25-1488 0 0,10 42 1264 0 0,-8-26-1039 0 0,9 22 0 0 0,-11-36-487 0 0,1 0-1 0 0,0-1 0 0 0,0 1 0 0 0,1-1 0 0 0,0 1 0 0 0,-1-1 0 0 0,1 0 0 0 0,0 0 1 0 0,6 6-1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8.4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 1 4665 0 0,'0'11'485'0'0,"1"17"473"0"0,-2 0-1 0 0,-1 0 1 0 0,0 0 0 0 0,-12 47-1 0 0,3-24-302 0 0,11-51-654 0 0,0 0 1 0 0,0 0-1 0 0,0 1 1 0 0,0-1-1 0 0,0 0 1 0 0,0 0-1 0 0,0 1 1 0 0,0-1-1 0 0,0 0 1 0 0,0 1-1 0 0,0-1 1 0 0,0 0-1 0 0,0 0 0 0 0,0 1 1 0 0,0-1-1 0 0,1 0 1 0 0,-1 0-1 0 0,0 1 1 0 0,0-1-1 0 0,0 0 1 0 0,0 0-1 0 0,0 0 1 0 0,1 1-1 0 0,-1-1 1 0 0,0 0-1 0 0,0 0 1 0 0,0 0-1 0 0,1 0 0 0 0,-1 1 1 0 0,0-1-1 0 0,0 0 1 0 0,1 0-1 0 0,-1 0 1 0 0,1 0-1 0 0,11 0 58 0 0,13-9 8 0 0,-13 3-191 0 0,27-7 0 0 0,-35 12 95 0 0,0 0 1 0 0,0 0-1 0 0,0 1 1 0 0,0-1 0 0 0,0 1-1 0 0,0 0 1 0 0,0 0-1 0 0,0 1 1 0 0,0-1 0 0 0,0 1-1 0 0,6 1 1 0 0,-8-1-8 0 0,0 0-1 0 0,0 0 1 0 0,0 0 0 0 0,0 0 0 0 0,0 0 0 0 0,-1 1-1 0 0,1-1 1 0 0,0 0 0 0 0,0 1 0 0 0,-1 0 0 0 0,1-1-1 0 0,-1 1 1 0 0,0 0 0 0 0,1 0 0 0 0,0 3-1 0 0,0-1 13 0 0,0 0 0 0 0,-1 0 0 0 0,1 0 0 0 0,-1 0 0 0 0,0 1 0 0 0,-1-1-1 0 0,1 7 1 0 0,-1-1 104 0 0,0 0 0 0 0,-1 1 0 0 0,0-1 0 0 0,0 0 0 0 0,-1 0 0 0 0,-4 11-1 0 0,-10 14 254 0 0,15-32-318 0 0,-1-1 1 0 0,1 1 0 0 0,-1-1 0 0 0,0 1 0 0 0,0-1 0 0 0,0 0 0 0 0,0 0 0 0 0,0 0-1 0 0,0 0 1 0 0,-5 3 0 0 0,6-5-27 0 0,1 0 0 0 0,0 0-1 0 0,-1 0 1 0 0,1 0 0 0 0,0 0 0 0 0,0 0-1 0 0,-1 0 1 0 0,1 1 0 0 0,0-1 0 0 0,-1 0-1 0 0,1 0 1 0 0,0 0 0 0 0,-1 0 0 0 0,1 0-1 0 0,0-1 1 0 0,-1 1 0 0 0,1 0 0 0 0,0 0-1 0 0,-1 0 1 0 0,1 0 0 0 0,0 0 0 0 0,0 0-1 0 0,-1 0 1 0 0,1-1 0 0 0,0 1 0 0 0,0 0-1 0 0,-1 0 1 0 0,1 0 0 0 0,0-1 0 0 0,0 1-1 0 0,-1 0 1 0 0,1 0 0 0 0,0-1 0 0 0,0 1-1 0 0,0 0 1 0 0,-1 0 0 0 0,1-1 0 0 0,0 1-1 0 0,0 0 1 0 0,0-1 0 0 0,0 1 0 0 0,0 0-1 0 0,0-1 1 0 0,0 1 0 0 0,0 0 0 0 0,0-1-1 0 0,-2-15-1567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7:18.7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 0 8882 0 0,'-16'19'637'0'0,"11"-15"-491"0"0,1 1 0 0 0,0-1 0 0 0,-7 11 0 0 0,-7 12 542 0 0,12-18-524 0 0,-1 0 0 0 0,2 0 0 0 0,-1 1 0 0 0,-4 12 1 0 0,9-19-147 0 0,0-1 0 0 0,0 0 0 0 0,1 1 1 0 0,-1-1-1 0 0,1 0 0 0 0,-1 1 1 0 0,1-1-1 0 0,0 1 0 0 0,0-1 1 0 0,0 1-1 0 0,1-1 0 0 0,-1 1 1 0 0,0-1-1 0 0,1 0 0 0 0,0 1 0 0 0,-1-1 1 0 0,1 0-1 0 0,0 1 0 0 0,0-1 1 0 0,0 0-1 0 0,1 0 0 0 0,-1 0 1 0 0,1 0-1 0 0,1 2 0 0 0,-1-2-47 0 0,1 0 0 0 0,0 0 0 0 0,-1 0-1 0 0,1 0 1 0 0,0-1 0 0 0,0 1 0 0 0,0-1 0 0 0,0 0 0 0 0,0 0-1 0 0,0 0 1 0 0,0 0 0 0 0,0 0 0 0 0,0-1 0 0 0,0 0-1 0 0,0 1 1 0 0,1-1 0 0 0,-1 0 0 0 0,6-1 0 0 0,7-1-365 0 0,0-1 0 0 0,22-7 0 0 0,-27 7 191 0 0,-3 1-4 0 0,0 0 0 0 0,0 1 0 0 0,0-1-1 0 0,0 1 1 0 0,0 1 0 0 0,12 0 0 0 0,-18 0 181 0 0,0 1-1 0 0,0-1 1 0 0,-1 0-1 0 0,1 1 1 0 0,0-1 0 0 0,-1 1-1 0 0,1 0 1 0 0,0-1-1 0 0,-1 1 1 0 0,1 0 0 0 0,-1 0-1 0 0,1 0 1 0 0,-1 0-1 0 0,0 0 1 0 0,1 0 0 0 0,-1 1-1 0 0,0-1 1 0 0,0 0-1 0 0,0 1 1 0 0,0-1 0 0 0,0 1-1 0 0,0-1 1 0 0,0 1-1 0 0,0-1 1 0 0,0 1 0 0 0,-1 0-1 0 0,1-1 1 0 0,-1 1-1 0 0,0 0 1 0 0,1 0 0 0 0,-1-1-1 0 0,0 1 1 0 0,0 0-1 0 0,0 0 1 0 0,0 2 0 0 0,-1 5 121 0 0,1 0 0 0 0,-2 0 0 0 0,1 0 0 0 0,-1 0 0 0 0,-1 0 1 0 0,-5 12-1 0 0,1-3 567 0 0,-21 34 1 0 0,27-51-668 0 0,0 1-1 0 0,0 0 1 0 0,0-1 0 0 0,0 1 0 0 0,-1-1 0 0 0,1 0 0 0 0,0 1 0 0 0,-1-1 0 0 0,1 0-1 0 0,-1 1 1 0 0,1-1 0 0 0,-3 1 0 0 0,0-1-511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9.2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89 0 1520 0 0,'-5'0'287'0'0,"0"1"-1"0"0,1-1 1 0 0,-1 1-1 0 0,0 0 1 0 0,1 0-1 0 0,-8 3 1 0 0,10-3-194 0 0,0 0-1 0 0,0 0 1 0 0,0 0 0 0 0,0 0-1 0 0,0 0 1 0 0,0 1 0 0 0,0-1-1 0 0,0 0 1 0 0,1 1 0 0 0,-1 0-1 0 0,0-1 1 0 0,1 1-1 0 0,0 0 1 0 0,-1 0 0 0 0,1 0-1 0 0,-1 2 1 0 0,-1 3-45 0 0,0 0 58 0 0,0-1 0 0 0,1 1 1 0 0,0 0-1 0 0,-2 9 0 0 0,4-15-98 0 0,-1 0 0 0 0,1 0 0 0 0,0 0 0 0 0,0 0-1 0 0,0 0 1 0 0,0 0 0 0 0,0 0 0 0 0,0 0 0 0 0,0 0 0 0 0,0 0-1 0 0,0 0 1 0 0,1 0 0 0 0,-1 0 0 0 0,0 0 0 0 0,1 0-1 0 0,-1 0 1 0 0,1 0 0 0 0,-1-1 0 0 0,1 1 0 0 0,-1 0 0 0 0,1 0-1 0 0,-1 0 1 0 0,1-1 0 0 0,0 1 0 0 0,0 0 0 0 0,-1 0 0 0 0,1-1-1 0 0,0 1 1 0 0,0-1 0 0 0,0 1 0 0 0,0-1 0 0 0,-1 1-1 0 0,1-1 1 0 0,0 0 0 0 0,0 1 0 0 0,0-1 0 0 0,0 0 0 0 0,0 0-1 0 0,2 1 1 0 0,1-1-52 0 0,1-1-1 0 0,0 1 1 0 0,-1-1-1 0 0,7-1 1 0 0,-1 0-67 0 0,-1 0 56 0 0,-5 1 78 0 0,0 0 0 0 0,-1 1 0 0 0,1-1 0 0 0,0 1 0 0 0,0 0 0 0 0,-1 0 0 0 0,6 1 0 0 0,-7-1-25 0 0,-1 1 1 0 0,0-1-1 0 0,0 1 1 0 0,0-1-1 0 0,0 1 1 0 0,0-1-1 0 0,0 1 1 0 0,0 0-1 0 0,0 0 1 0 0,0-1-1 0 0,0 1 1 0 0,0 0-1 0 0,-1 0 1 0 0,1 0-1 0 0,0 0 1 0 0,-1 0-1 0 0,1 0 1 0 0,0 0-1 0 0,-1 0 1 0 0,1 1-1 0 0,-1-1 1 0 0,0 0-1 0 0,1 0 1 0 0,-1 0-1 0 0,0 0 1 0 0,0 1-1 0 0,0-1 1 0 0,0 2-1 0 0,0 1 25 0 0,0 0-1 0 0,0 0 1 0 0,-1-1-1 0 0,1 1 0 0 0,-1 0 1 0 0,0 0-1 0 0,0 0 1 0 0,0-1-1 0 0,-1 1 1 0 0,1 0-1 0 0,-4 3 1 0 0,2-1 23 0 0,0-1 0 0 0,-1 1 0 0 0,0-1 0 0 0,0 0 0 0 0,0 0 0 0 0,-5 4 0 0 0,7-7-47 0 0,1-1 0 0 0,-1 0 0 0 0,1 0 0 0 0,-1 0 0 0 0,0 0 0 0 0,1 0 0 0 0,-1 0 0 0 0,-2 0 0 0 0,3-1-37 0 0,1 1 0 0 0,-1-1 0 0 0,1 0 0 0 0,0 0 0 0 0,-1 0 0 0 0,1 0 1 0 0,-1 0-1 0 0,1-1 0 0 0,-1 1 0 0 0,1 0 0 0 0,0 0 0 0 0,-1 0 0 0 0,1 0 0 0 0,-1 0 0 0 0,1-1 1 0 0,0 1-1 0 0,-1 0 0 0 0,1 0 0 0 0,-1-1 0 0 0,1 1 0 0 0,0 0 0 0 0,-1 0 0 0 0,1-1 0 0 0,0 1 1 0 0,0 0-1 0 0,-1-1 0 0 0,1 1 0 0 0,0 0 0 0 0,0-1 0 0 0,-1 1 0 0 0,1-1 0 0 0,0 1 0 0 0,0 0 1 0 0,0-1-1 0 0,0 1 0 0 0,0-1 0 0 0,0 1 0 0 0,0-1 0 0 0,0 1 0 0 0,0-1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9.9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19 117 88 0 0,'-3'-7'169'0'0,"0"0"0"0"0,0 0 1 0 0,1 0-1 0 0,0 0 0 0 0,0-1 0 0 0,1 1 0 0 0,0 0 0 0 0,0-1 1 0 0,0 0-1 0 0,1 1 0 0 0,1-1 0 0 0,-1 1 0 0 0,4-15 1 0 0,3 38 2302 0 0,0 32-796 0 0,27 143 265 0 0,-32-183-1934 0 0,9 28 19 0 0,-11-35-31 0 0,1 1 0 0 0,0 0-1 0 0,0 0 1 0 0,-1-1 0 0 0,1 1 0 0 0,0-1-1 0 0,1 1 1 0 0,-1-1 0 0 0,0 1 0 0 0,0-1-1 0 0,1 1 1 0 0,-1-1 0 0 0,0 0 0 0 0,1 0-1 0 0,-1 0 1 0 0,3 1 0 0 0,-3-2-12 0 0,0 0-1 0 0,0 0 1 0 0,1 0 0 0 0,-1 0-1 0 0,0 0 1 0 0,0 0 0 0 0,0 0 0 0 0,0-1-1 0 0,0 1 1 0 0,0 0 0 0 0,0-1-1 0 0,0 1 1 0 0,0-1 0 0 0,0 1 0 0 0,0-1-1 0 0,0 0 1 0 0,0 1 0 0 0,0-1-1 0 0,0 0 1 0 0,0 0 0 0 0,-1 0 0 0 0,1 1-1 0 0,0-1 1 0 0,-1 0 0 0 0,1 0 0 0 0,0-1-1 0 0,3-4-153 0 0,-1 1-1 0 0,0 0 1 0 0,4-10 0 0 0,-2 0 16 0 0,0-1 0 0 0,2-19 1 0 0,-3 15 123 0 0,7-22-1 0 0,-9 37 30 0 0,0 0 0 0 0,0-1 0 0 0,1 1 0 0 0,0 0 0 0 0,0 0 0 0 0,0 0 0 0 0,0 1 0 0 0,7-7 0 0 0,-10 10 4 0 0,0 1 0 0 0,1-1 0 0 0,-1 1 0 0 0,0-1 0 0 0,1 1 0 0 0,-1-1 0 0 0,1 1 0 0 0,-1 0 0 0 0,1-1 0 0 0,-1 1 0 0 0,1 0 0 0 0,-1 0 0 0 0,1-1 0 0 0,-1 1-1 0 0,1 0 1 0 0,-1 0 0 0 0,1 0 0 0 0,0 0 0 0 0,-1-1 0 0 0,1 1 0 0 0,-1 0 0 0 0,1 0 0 0 0,0 0 0 0 0,-1 0 0 0 0,1 1 0 0 0,-1-1 0 0 0,1 0 0 0 0,0 0 0 0 0,0 1 2 0 0,0-1 0 0 0,0 1 0 0 0,0 0 0 0 0,-1 0 1 0 0,1 0-1 0 0,0 0 0 0 0,-1-1 0 0 0,1 1 1 0 0,0 0-1 0 0,-1 0 0 0 0,1 0 0 0 0,-1 0 0 0 0,0 0 1 0 0,1 2-1 0 0,2 6 48 0 0,-1 0 1 0 0,1 18-1 0 0,-2-20-10 0 0,2 23-36 0 0,2 19-69 0 0,-4-44 58 0 0,0-1 0 0 0,0 1 0 0 0,0-1 0 0 0,1 0 0 0 0,0 0 0 0 0,-1 0 0 0 0,2 0 0 0 0,2 5 0 0 0,-5-8 1 0 0,1-1 1 0 0,-1 1-1 0 0,0 0 1 0 0,1-1 0 0 0,-1 1-1 0 0,1-1 1 0 0,-1 1 0 0 0,1-1-1 0 0,-1 0 1 0 0,1 1-1 0 0,-1-1 1 0 0,1 1 0 0 0,-1-1-1 0 0,1 0 1 0 0,0 0 0 0 0,-1 1-1 0 0,1-1 1 0 0,0 0-1 0 0,-1 0 1 0 0,1 0 0 0 0,0 1-1 0 0,-1-1 1 0 0,1 0 0 0 0,0 0-1 0 0,-1 0 1 0 0,1 0 0 0 0,1-1-1 0 0,-1 1-13 0 0,0-1 0 0 0,0 1-1 0 0,1-1 1 0 0,-1 0 0 0 0,0 0 0 0 0,0 0-1 0 0,0 0 1 0 0,0 1 0 0 0,0-1 0 0 0,0 0-1 0 0,-1-1 1 0 0,3-1 0 0 0,1-4-105 0 0,0 0 0 0 0,-1 0 1 0 0,4-11-1 0 0,18-69-1101 0 0,-19 63 944 0 0,0 0-1 0 0,2 0 1 0 0,11-25-1 0 0,-15 40-118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0.0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1400 0 0,'-6'14'278'0'0,"0"0"-1"0"0,1 1 1 0 0,1-1-1 0 0,0 1 1 0 0,1 0-1 0 0,-1 16 1 0 0,2-1 66 0 0,1-1 1 0 0,4 34 0 0 0,-3-55-393 0 0,4 26 38 0 0,-4-33-43 0 0,1 1 1 0 0,-1-1 0 0 0,1 1 0 0 0,-1-1-1 0 0,1 0 1 0 0,-1 1 0 0 0,1-1 0 0 0,0 0-1 0 0,0 1 1 0 0,-1-1 0 0 0,1 0 0 0 0,0 0-1 0 0,0 0 1 0 0,0 0 0 0 0,0 0 0 0 0,1 0 0 0 0,-1 0-1 0 0,2 2 1 0 0,4-2-425 0 0,-1-6-3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0.2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21 241 88 0 0,'-2'-37'512'0'0,"-6"-37"1"0"0,3 39 55 0 0,0-39-1 0 0,5 73-562 0 0,0 0 0 0 0,0 1 0 0 0,0-1 0 0 0,0 0 0 0 0,0 0 0 0 0,0 0 0 0 0,0 1 0 0 0,0-1 0 0 0,0 0-1 0 0,0 0 1 0 0,0 1 0 0 0,0-1 0 0 0,1 0 0 0 0,-1 0 0 0 0,0 1 0 0 0,1-1 0 0 0,-1 0 0 0 0,1 1 0 0 0,-1-1-1 0 0,0 0 1 0 0,1 1 0 0 0,-1-1 0 0 0,1 1 0 0 0,0-1 0 0 0,-1 1 0 0 0,1-1 0 0 0,0 0 0 0 0,1 1-1 0 0,-1 0 1 0 0,1 0 0 0 0,0 0-1 0 0,-1 0 1 0 0,1 0-1 0 0,-1 0 1 0 0,1 0 0 0 0,0 1-1 0 0,-1-1 1 0 0,3 1 0 0 0,6 2-1 0 0,-1-1-4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0.4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0 1056 0 0,'-1'2'77'0'0,"0"-1"-1"0"0,0 0 1 0 0,0 0-1 0 0,1 1 1 0 0,-1-1-1 0 0,1 0 1 0 0,-1 1-1 0 0,1-1 1 0 0,-1 1-1 0 0,1-1 1 0 0,0 1-1 0 0,0-1 1 0 0,0 0-1 0 0,0 3 1 0 0,1 26 891 0 0,1-15-665 0 0,20 424 3178 0 0,-19-385-3309 0 0,-2-42-193 0 0,0 6-114 0 0,0 0 0 0 0,1 0 0 0 0,0 0 0 0 0,2 0 0 0 0,8 26 0 0 0,-11-42-19 0 0,0-1 0 0 0,-1 1-1 0 0,1-1 1 0 0,0 1 0 0 0,0-1 0 0 0,0 1-1 0 0,0-1 1 0 0,0 0 0 0 0,2 2-1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0.8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0 312 0 0,'-2'5'186'0'0,"0"0"0"0"0,0 0 0 0 0,0 0 0 0 0,1 0 0 0 0,0 0-1 0 0,0 0 1 0 0,0 1 0 0 0,1-1 0 0 0,-1 0 0 0 0,1 0 0 0 0,0 1 0 0 0,2 6 0 0 0,-1 3 184 0 0,13 169 2235 0 0,-7-109-1970 0 0,-3-23-515 0 0,0-1-71 0 0,1-1-1 0 0,18 70 1 0 0,-22-115-314 0 0,1 0 0 0 0,-1 0 0 0 0,1 0 0 0 0,0-1-1 0 0,0 1 1 0 0,6 7 0 0 0,2-2-1787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4.5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91 144 0 0,'-4'9'81'0'0,"5"-24"390"0"0,1-70 6231 0 0,-3 497-3866 0 0,0-379-2796 0 0,0-17-78 0 0,0-1-157 0 0,1 0 0 0 0,0 0 1 0 0,1-1-1 0 0,5 24 0 0 0,-6-37 151 0 0,0-1 0 0 0,0 0 0 0 0,0 1 0 0 0,0-1-1 0 0,0 1 1 0 0,0-1 0 0 0,1 0 0 0 0,-1 1 0 0 0,0-1 0 0 0,0 0 0 0 0,0 1 0 0 0,0-1 0 0 0,1 0 0 0 0,-1 1-1 0 0,0-1 1 0 0,0 0 0 0 0,1 0 0 0 0,-1 1 0 0 0,0-1 0 0 0,0 0 0 0 0,1 0 0 0 0,-1 1 0 0 0,0-1-1 0 0,1 0 1 0 0,-1 0 0 0 0,0 0 0 0 0,1 0 0 0 0,-1 1 0 0 0,0-1 0 0 0,1 0 0 0 0,-1 0 0 0 0,0 0 0 0 0,1 0-1 0 0,-1 0 1 0 0,1 0 0 0 0,-1 0 0 0 0,0 0 0 0 0,1 0 0 0 0,-1 0 0 0 0,0 0 0 0 0,1 0 0 0 0,-1 0-1 0 0,1 0 1 0 0,-1-1 0 0 0,0 1 0 0 0,1 0 0 0 0,-1 0 0 0 0,0 0 0 0 0,1 0 0 0 0,-1-1 0 0 0,0 1 0 0 0,0 0-1 0 0,1 0 1 0 0,-1-1 0 0 0,1 1 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4.7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 0 768 0 0,'-7'25'1077'0'0,"0"1"0"0"0,1 0-1 0 0,-4 51 1 0 0,8-58-822 0 0,-7 62 610 0 0,2 94 0 0 0,7-169-1078 0 0,0-1 0 0 0,0 1 0 0 0,1-1 0 0 0,-1 1-1 0 0,1-1 1 0 0,0 0 0 0 0,1 1 0 0 0,-1-1 0 0 0,1 0 0 0 0,5 9 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5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60 10 1056 0 0,'0'-1'31'0'0,"-1"1"1"0"0,1-1-1 0 0,0 1 0 0 0,0-1 0 0 0,-1 1 0 0 0,1-1 1 0 0,0 1-1 0 0,-1-1 0 0 0,1 1 0 0 0,-1-1 0 0 0,1 1 1 0 0,-1-1-1 0 0,1 1 0 0 0,-1 0 0 0 0,1-1 0 0 0,-1 1 1 0 0,1 0-1 0 0,-1-1 0 0 0,1 1 0 0 0,-1 0 0 0 0,1 0 1 0 0,-1-1-1 0 0,0 1 0 0 0,1 0 0 0 0,-1 0 0 0 0,1 0 1 0 0,-1 0-1 0 0,0 0 0 0 0,1 0 0 0 0,-1 0 0 0 0,1 0 1 0 0,-1 0-1 0 0,0 0 0 0 0,1 0 0 0 0,-1 1 0 0 0,1-1 1 0 0,-1 0-1 0 0,0 0 0 0 0,0 1 0 0 0,0 0 51 0 0,-1 0 0 0 0,1 0 0 0 0,-1 0 0 0 0,1 0 0 0 0,0 0 0 0 0,0 0 0 0 0,0 1 0 0 0,0-1 0 0 0,0 0 0 0 0,0 1 0 0 0,0-1 0 0 0,0 1-1 0 0,-1 1 1 0 0,-1 10 123 0 0,0 0 0 0 0,1 0 0 0 0,1 0-1 0 0,0 0 1 0 0,1 0 0 0 0,2 25-1 0 0,-1-5 30 0 0,1 63 38 0 0,2 428 175 0 0,-5-412-1975 0 0,0-131 808 0 0,-1 1 0 0 0,-6-24 0 0 0,7 33 595 0 0,-6-24 125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5.8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 78 1960 0 0,'-2'2'-19'0'0,"-7"7"398"0"0,9-9-353 0 0,0 0 1 0 0,0 1 0 0 0,0-1-1 0 0,0 0 1 0 0,0 0-1 0 0,0 1 1 0 0,0-1-1 0 0,0 0 1 0 0,0 1-1 0 0,0-1 1 0 0,0 0 0 0 0,0 1-1 0 0,1-1 1 0 0,-1 0-1 0 0,0 0 1 0 0,0 1-1 0 0,0-1 1 0 0,0 0 0 0 0,1 0-1 0 0,-1 0 1 0 0,0 1-1 0 0,0-1 1 0 0,1 0-1 0 0,-1 0 1 0 0,0 0-1 0 0,0 1 1 0 0,1-1 0 0 0,-1 0-1 0 0,0 0 1 0 0,1 0-1 0 0,-1 0 1 0 0,0 0-1 0 0,0 0 1 0 0,1 0-1 0 0,-1 0 1 0 0,0 0 0 0 0,1 0-1 0 0,-1 0 1 0 0,0 0-1 0 0,1 0 1 0 0,-1 0-1 0 0,14 3 518 0 0,0-1-1 0 0,0-1 1 0 0,0 0-1 0 0,0 0 1 0 0,0-2-1 0 0,20-2 0 0 0,-5-2-51 0 0,0-1-1 0 0,29-10 1 0 0,23-15-126 0 0,19-6-821 0 0,-97 36 299 0 0,-1 1 1 0 0,1-1-1 0 0,0 0 1 0 0,-1 1 0 0 0,1-1-1 0 0,0 1 1 0 0,0 0 0 0 0,-1 0-1 0 0,1 0 1 0 0,0 0-1 0 0,0 1 1 0 0,-1-1 0 0 0,5 2-1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6.0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25 2873 0 0,'1'1'26'0'0,"-1"-1"-1"0"0,0 1 1 0 0,1 0 0 0 0,-1 0 0 0 0,1-1 0 0 0,-1 1 0 0 0,1 0 0 0 0,-1-1 0 0 0,1 1 0 0 0,0-1 0 0 0,-1 1 0 0 0,1-1 0 0 0,0 1 0 0 0,0-1 0 0 0,-1 1 0 0 0,1-1-1 0 0,0 1 1 0 0,0-1 0 0 0,-1 0 0 0 0,1 0 0 0 0,0 1 0 0 0,0-1 0 0 0,0 0 0 0 0,0 0 0 0 0,0 0 0 0 0,-1 0 0 0 0,1 0 0 0 0,0 0 0 0 0,0 0 0 0 0,0 0-1 0 0,0 0 1 0 0,-1 0 0 0 0,2-1 0 0 0,6-1 447 0 0,0 1-1 0 0,13-6 0 0 0,-11 4-258 0 0,14-5 175 0 0,-17 5-356 0 0,-1 0 0 0 0,1 1 0 0 0,0 0 0 0 0,0 1 0 0 0,1-1 0 0 0,-1 1 0 0 0,0 1 0 0 0,15-1 0 0 0,-21 2-121 0 0,1-1 1 0 0,-1 1 0 0 0,1-1 0 0 0,-1 1 0 0 0,1 0 0 0 0,-1-1-1 0 0,1 1 1 0 0,-1 0 0 0 0,0 0 0 0 0,1 0 0 0 0,-1 0-1 0 0,0 0 1 0 0,0 0 0 0 0,0 0 0 0 0,0 1 0 0 0,0-1 0 0 0,0 0-1 0 0,0 1 1 0 0,0-1 0 0 0,0 1 0 0 0,0 1 0 0 0,0 0-78 0 0,0 0 1 0 0,0 1-1 0 0,0-1 1 0 0,0 0 0 0 0,0 1-1 0 0,-1-1 1 0 0,0 0-1 0 0,0 1 1 0 0,0 3 0 0 0,-4 14-65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9.5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0 203 768 0 0,'4'0'91'0'0,"0"0"1"0"0,0 0-1 0 0,-1-1 0 0 0,1 1 0 0 0,-1-1 1 0 0,1 0-1 0 0,0 0 0 0 0,-1 0 1 0 0,1 0-1 0 0,-1-1 0 0 0,0 1 0 0 0,0-1 1 0 0,1 0-1 0 0,-1 0 0 0 0,3-3 0 0 0,5-3 430 0 0,-1-1 1 0 0,-1 0-1 0 0,10-11 0 0 0,-13 13-369 0 0,-1 0 1 0 0,0-1 0 0 0,0 1-1 0 0,-1-1 1 0 0,7-15-1 0 0,-9 18-113 0 0,-1 0-1 0 0,1 1 1 0 0,-1-1-1 0 0,0 0 0 0 0,0 0 1 0 0,0 1-1 0 0,-1-1 1 0 0,0 0-1 0 0,0 0 1 0 0,0 0-1 0 0,-1 0 0 0 0,-1-7 1 0 0,2 11-30 0 0,0 1-1 0 0,0 0 1 0 0,0 0 0 0 0,0-1 0 0 0,0 1 0 0 0,0 0-1 0 0,0 0 1 0 0,0-1 0 0 0,0 1 0 0 0,0 0 0 0 0,0 0-1 0 0,-1 0 1 0 0,1-1 0 0 0,0 1 0 0 0,0 0-1 0 0,0 0 1 0 0,0 0 0 0 0,-1-1 0 0 0,1 1 0 0 0,0 0-1 0 0,0 0 1 0 0,0 0 0 0 0,-1 0 0 0 0,1 0 0 0 0,0-1-1 0 0,0 1 1 0 0,-1 0 0 0 0,1 0 0 0 0,0 0 0 0 0,0 0-1 0 0,0 0 1 0 0,-1 0 0 0 0,1 0 0 0 0,0 0-1 0 0,-1 0 1 0 0,1 0 0 0 0,-1 0 0 0 0,-8 8 277 0 0,-6 14 393 0 0,4-1-154 0 0,1 0 0 0 0,1 1 1 0 0,1 0-1 0 0,0 0 0 0 0,-5 33 0 0 0,12-50-502 0 0,1-1-1 0 0,-1 1 1 0 0,1-1-1 0 0,0 1 1 0 0,0-1 0 0 0,1 1-1 0 0,-1-1 1 0 0,1 0-1 0 0,0 1 1 0 0,2 6 0 0 0,-2-10-27 0 0,0 1 1 0 0,-1-1 0 0 0,1 0-1 0 0,0 0 1 0 0,0 1-1 0 0,0-1 1 0 0,0 0 0 0 0,0 0-1 0 0,0 0 1 0 0,0 0 0 0 0,0 0-1 0 0,0-1 1 0 0,0 1 0 0 0,1 0-1 0 0,-1 0 1 0 0,0-1 0 0 0,1 1-1 0 0,-1-1 1 0 0,0 1 0 0 0,1-1-1 0 0,-1 1 1 0 0,1-1 0 0 0,-1 0-1 0 0,1 0 1 0 0,-1 0 0 0 0,1 0-1 0 0,-1 0 1 0 0,0 0 0 0 0,1 0-1 0 0,-1 0 1 0 0,1-1 0 0 0,-1 1-1 0 0,1 0 1 0 0,-1-1 0 0 0,2 0-1 0 0,2-1-456 0 0,-1 0 0 0 0,1 0 0 0 0,-1 0 0 0 0,0-1 0 0 0,1 1 0 0 0,-2-1 0 0 0,8-5-1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6.2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0 1280 0 0,'-1'2'-141'0'0,"0"0"235"0"0,1 0 1 0 0,-1 0 0 0 0,0-1 0 0 0,0 1 0 0 0,1 0 0 0 0,-1 0 0 0 0,1 0 0 0 0,-1 2 0 0 0,1-3 6 0 0,0 0 0 0 0,0-1 0 0 0,0 1 0 0 0,1 0 0 0 0,-1-1 0 0 0,0 1 0 0 0,1-1 0 0 0,-1 1 0 0 0,0 0 0 0 0,1-1 0 0 0,-1 1 0 0 0,0-1 0 0 0,1 1 0 0 0,-1-1 0 0 0,1 1 0 0 0,-1-1 0 0 0,1 1 0 0 0,-1-1 0 0 0,1 0 0 0 0,0 1 0 0 0,-1-1 0 0 0,1 0 0 0 0,-1 1 0 0 0,1-1 0 0 0,0 0 0 0 0,-1 0 0 0 0,2 1 0 0 0,9 2 454 0 0,-1 0 0 0 0,1 0 0 0 0,0-1 0 0 0,-1 0 0 0 0,1-1 0 0 0,14 0 0 0 0,-12-1-1192 0 0,0-1 1 0 0,-1-1 0 0 0,1 0-1 0 0,-1-1 1 0 0,15-5 0 0 0,-2 0-1491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6.5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233 1 680 0 0,'-6'0'243'0'0,"-1"1"-1"0"0,0 1 1 0 0,1-1-1 0 0,-1 1 1 0 0,1 0-1 0 0,0 1 1 0 0,0 0-1 0 0,-1 0 0 0 0,2 0 1 0 0,-1 0-1 0 0,0 1 1 0 0,1 0-1 0 0,0 0 1 0 0,0 1-1 0 0,0 0 1 0 0,-7 8-1 0 0,6-6-96 0 0,1 1-1 0 0,-1 0 0 0 0,2 1 1 0 0,-1-1-1 0 0,1 1 0 0 0,0 0 0 0 0,1 0 1 0 0,0 1-1 0 0,0-1 0 0 0,1 0 1 0 0,1 1-1 0 0,-2 12 0 0 0,3-10 5 0 0,-1 0 1 0 0,2 0-1 0 0,-1 0 0 0 0,2 0 0 0 0,-1 0 1 0 0,2 0-1 0 0,0 0 0 0 0,0 0 0 0 0,7 14 1 0 0,-10-24-151 0 0,1 0 0 0 0,0-1 0 0 0,0 1 0 0 0,-1-1 0 0 0,1 1 1 0 0,0-1-1 0 0,0 1 0 0 0,0-1 0 0 0,1 1 0 0 0,-1-1 0 0 0,0 0 1 0 0,0 0-1 0 0,1 1 0 0 0,-1-1 0 0 0,1 0 0 0 0,-1 0 0 0 0,1-1 0 0 0,-1 1 1 0 0,1 0-1 0 0,-1 0 0 0 0,1-1 0 0 0,0 1 0 0 0,0-1 0 0 0,-1 1 0 0 0,1-1 1 0 0,2 0-1 0 0,-1 0-1 0 0,-1-1 0 0 0,1 1 0 0 0,-1-1 0 0 0,0 0-1 0 0,1 0 1 0 0,-1 0 0 0 0,0 0 0 0 0,1 0 0 0 0,-1 0 0 0 0,0-1 0 0 0,0 1 0 0 0,0-1 0 0 0,0 0 0 0 0,0 1 0 0 0,-1-1 0 0 0,1 0 0 0 0,0 0 0 0 0,1-3 0 0 0,8-13-67 0 0,0-1 0 0 0,-1-1 0 0 0,-1 1 0 0 0,12-38 0 0 0,-12 31 58 0 0,1 0 0 0 0,16-29 0 0 0,-24 52 66 0 0,0-1 0 0 0,1 1 0 0 0,-1 0 0 0 0,1 0 0 0 0,0 0 0 0 0,3-3 0 0 0,-6 6-36 0 0,0-1-1 0 0,1 1 1 0 0,-1 0-1 0 0,1 0 0 0 0,-1-1 1 0 0,1 1-1 0 0,-1 0 1 0 0,0 0-1 0 0,1 0 1 0 0,-1-1-1 0 0,1 1 0 0 0,-1 0 1 0 0,1 0-1 0 0,-1 0 1 0 0,1 0-1 0 0,-1 0 0 0 0,1 0 1 0 0,-1 0-1 0 0,1 0 1 0 0,-1 0-1 0 0,1 0 0 0 0,0 0 1 0 0,0 1 6 0 0,-1-1 0 0 0,1 1 1 0 0,-1 0-1 0 0,1-1 0 0 0,-1 1 1 0 0,1-1-1 0 0,-1 1 0 0 0,1 0 0 0 0,-1-1 1 0 0,0 1-1 0 0,1 0 0 0 0,-1 0 1 0 0,0-1-1 0 0,1 1 0 0 0,-1 0 0 0 0,0 0 1 0 0,0 0-1 0 0,0-1 0 0 0,0 2 1 0 0,0 10 106 0 0,0-1 1 0 0,0 0-1 0 0,-1 1 1 0 0,-1-1-1 0 0,0 0 1 0 0,-6 18 0 0 0,1 0 39 0 0,-52 185 295 0 0,44-172-375 0 0,-1-2 1 0 0,-2 0-1 0 0,-25 40 0 0 0,39-73-150 0 0,0-1 0 0 0,-1 1-1 0 0,1-1 1 0 0,-1 0 0 0 0,-1 0-1 0 0,-7 6 1 0 0,11-10 27 0 0,0-1 1 0 0,0 0-1 0 0,0 1 1 0 0,0-1-1 0 0,0 0 1 0 0,0 0-1 0 0,-1-1 1 0 0,1 1-1 0 0,0 0 1 0 0,0-1-1 0 0,-1 1 1 0 0,1-1-1 0 0,0 0 1 0 0,-1 0-1 0 0,1 0 1 0 0,0 0-1 0 0,-1 0 1 0 0,1 0-1 0 0,0-1 1 0 0,-1 1-1 0 0,1-1 1 0 0,0 1-1 0 0,0-1 1 0 0,-4-2-1 0 0,2 1-219 0 0,1 0-1 0 0,-1 0 0 0 0,1 0 0 0 0,0 0 0 0 0,0-1 0 0 0,0 1 1 0 0,1-1-1 0 0,-1 0 0 0 0,0 0 0 0 0,1 0 0 0 0,0 0 0 0 0,0 0 1 0 0,0-1-1 0 0,-2-4 0 0 0,-6-15-2233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7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1 1520 0 0,'-2'10'238'0'0,"0"1"-1"0"0,1 0 0 0 0,0 0 1 0 0,1-1-1 0 0,0 1 0 0 0,3 20 1 0 0,0 0 126 0 0,18 211 1449 0 0,-15-190-1616 0 0,-4-29-158 0 0,1 7-6 0 0,1 0 1 0 0,10 38 0 0 0,-13-67-81 0 0,-1 1 0 0 0,1-1 0 0 0,-1 0 0 0 0,1 1 0 0 0,-1-1 0 0 0,1 0 1 0 0,0 0-1 0 0,0 1 0 0 0,0-1 0 0 0,0 0 0 0 0,-1 0 0 0 0,4 2 0 0 0,-4-3 14 0 0,0 0 0 0 0,0 0 1 0 0,0 0-1 0 0,0 0 0 0 0,1 0 0 0 0,-1 0 0 0 0,0 1 0 0 0,0-1 1 0 0,0 0-1 0 0,1 0 0 0 0,-1 0 0 0 0,0 0 0 0 0,0 0 0 0 0,0 0 0 0 0,0 0 1 0 0,1 0-1 0 0,-1 0 0 0 0,0 0 0 0 0,0 0 0 0 0,0 0 0 0 0,1 0 0 0 0,-1-1 1 0 0,0 1-1 0 0,0 0 0 0 0,0 0 0 0 0,1 0 0 0 0,-1 0 0 0 0,0 0 1 0 0,0 0-1 0 0,0 0 0 0 0,1-1 0 0 0,2-10-959 0 0,-3 7 792 0 0,1 0 0 0 0,-1 0 0 0 0,-1 0 0 0 0,1 0 0 0 0,0 0 0 0 0,-1 0 0 0 0,0 1 0 0 0,0-1 0 0 0,-3-7 0 0 0,-1 1 29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7.4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51 768 0 0,'16'9'2673'0'0,"6"-4"-1667"0"0,0-2 1 0 0,-1 0 0 0 0,1-2-1 0 0,0 0 1 0 0,29-3 0 0 0,-45 2-990 0 0,15-2-407 0 0,0 0 1 0 0,1-1-1 0 0,-1-1 1 0 0,0-1-1 0 0,-1-1 1 0 0,1-1-1 0 0,-1 0 1 0 0,29-16-1 0 0,-29 12-617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7.8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 0 768 0 0,'-2'3'81'0'0,"0"-1"0"0"0,0 1 0 0 0,0 0 0 0 0,1 0 0 0 0,-1 0 0 0 0,1 0 0 0 0,-1 0 0 0 0,1 0 1 0 0,-1 5-1 0 0,-6 32 682 0 0,6-27-638 0 0,-2 19 292 0 0,1 0 1 0 0,2 1-1 0 0,4 56 0 0 0,24 97-64 0 0,-25-172-353 0 0,20 87 0 0 0,-19-90 0 0 0,1 0 0 0 0,0 0 0 0 0,1-1 0 0 0,0 0 0 0 0,0 0 0 0 0,13 17 0 0 0,-16-24-4 0 0,-1-1 0 0 0,1 0 1 0 0,0 0-1 0 0,0 0 0 0 0,1 0 1 0 0,-1-1-1 0 0,0 1 0 0 0,1 0 0 0 0,-1-1 1 0 0,1 0-1 0 0,-1 1 0 0 0,1-1 0 0 0,0 0 1 0 0,-1 0-1 0 0,1-1 0 0 0,0 1 0 0 0,5 0 1 0 0,-4-1-11 0 0,0 0 0 0 0,1-1 1 0 0,-1 1-1 0 0,0-1 1 0 0,1 0-1 0 0,-1 0 0 0 0,0 0 1 0 0,0-1-1 0 0,0 1 1 0 0,7-4-1 0 0,-3 0-10 0 0,0-1 1 0 0,0 1-1 0 0,0-1 1 0 0,-1-1-1 0 0,0 1 1 0 0,0-1-1 0 0,0-1 1 0 0,-1 1-1 0 0,10-15 1 0 0,-10 11 0 0 0,-1 0 0 0 0,1 0 1 0 0,3-13-1 0 0,-8 22 20 0 0,-1 0-1 0 0,1-1 1 0 0,0 1 0 0 0,-1 0 0 0 0,1-1 0 0 0,-1 1 0 0 0,1-1-1 0 0,-1 1 1 0 0,0-1 0 0 0,0 1 0 0 0,-1-1 0 0 0,1 1 0 0 0,0 0-1 0 0,-1-1 1 0 0,1 1 0 0 0,-1-1 0 0 0,0 1 0 0 0,0 0 0 0 0,0 0-1 0 0,0-1 1 0 0,0 1 0 0 0,-3-3 0 0 0,4 4 14 0 0,-1 0 0 0 0,1 1-1 0 0,-1-1 1 0 0,0 1 0 0 0,1-1 0 0 0,-1 1 0 0 0,1-1 0 0 0,-1 1 0 0 0,0 0 0 0 0,1-1 0 0 0,-1 1-1 0 0,0 0 1 0 0,1 0 0 0 0,-1-1 0 0 0,0 1 0 0 0,0 0 0 0 0,1 0 0 0 0,-1 0 0 0 0,0 0 0 0 0,0 0-1 0 0,1 0 1 0 0,-1 0 0 0 0,0 0 0 0 0,0 0 0 0 0,1 0 0 0 0,-1 0 0 0 0,-1 1 0 0 0,1 0 48 0 0,-1 0-1 0 0,1-1 1 0 0,0 2 0 0 0,-1-1 0 0 0,1 0 0 0 0,0 0 0 0 0,0 0 0 0 0,0 0-1 0 0,-1 1 1 0 0,1-1 0 0 0,-1 3 0 0 0,-2 4 283 0 0,0 1 1 0 0,0-1-1 0 0,-3 12 0 0 0,4-7 35 0 0,-1-1-1 0 0,2 0 1 0 0,0 1-1 0 0,1-1 1 0 0,0 1-1 0 0,1 0 1 0 0,0-1 0 0 0,2 15-1 0 0,-2-25-370 0 0,1-1 1 0 0,-1 1-1 0 0,0 0 0 0 0,1-1 1 0 0,-1 1-1 0 0,1 0 0 0 0,-1-1 0 0 0,1 1 1 0 0,0 0-1 0 0,0-1 0 0 0,-1 1 1 0 0,1-1-1 0 0,0 0 0 0 0,1 1 0 0 0,-1-1 1 0 0,0 0-1 0 0,0 1 0 0 0,0-1 1 0 0,1 0-1 0 0,-1 0 0 0 0,1 0 1 0 0,-1 0-1 0 0,1 0 0 0 0,-1-1 0 0 0,1 1 1 0 0,-1 0-1 0 0,4 0 0 0 0,-1 0-133 0 0,0-1 0 0 0,0 0-1 0 0,0 0 1 0 0,0 0 0 0 0,0-1 0 0 0,0 1-1 0 0,0-1 1 0 0,0 0 0 0 0,0 0 0 0 0,0 0-1 0 0,4-3 1 0 0,17-7-2907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8.4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1 768 0 0,'-2'4'41'0'0,"1"1"-1"0"0,-1 0 0 0 0,1-1 1 0 0,1 1-1 0 0,-1 0 0 0 0,1 0 1 0 0,-1 0-1 0 0,2 5 0 0 0,-2 10 127 0 0,1 209 564 0 0,19 0-175 0 0,-17-200-412 0 0,-1-10 111 0 0,1-1 0 0 0,1 1 1 0 0,10 35-1 0 0,-13-53-243 0 0,0-1 0 0 0,0 0 1 0 0,0 1-1 0 0,0-1 0 0 0,0 0 0 0 0,0 1 0 0 0,0-1 0 0 0,0 0 1 0 0,0 0-1 0 0,1 1 0 0 0,-1-1 0 0 0,0 0 0 0 0,0 1 0 0 0,0-1 0 0 0,1 0 1 0 0,-1 0-1 0 0,0 1 0 0 0,0-1 0 0 0,0 0 0 0 0,1 0 0 0 0,-1 1 1 0 0,0-1-1 0 0,1 0 0 0 0,-1 0 0 0 0,0 0 0 0 0,0 0 0 0 0,1 1 0 0 0,-1-1 1 0 0,0 0-1 0 0,1 0 0 0 0,-1 0 0 0 0,6-9 154 0 0,-1-17-142 0 0,-2-90-103 0 0,-2 40 87 0 0,21-149 0 0 0,-22 223 2 0 0,1-4 31 0 0,0-1 1 0 0,1 1 0 0 0,-1-1-1 0 0,1 1 1 0 0,1 0-1 0 0,-1 0 1 0 0,1 0 0 0 0,5-8-1 0 0,-8 13-34 0 0,0 1-1 0 0,0 0 1 0 0,0 0-1 0 0,0 0 1 0 0,0 0-1 0 0,1 0 1 0 0,-1 0-1 0 0,0-1 1 0 0,0 1-1 0 0,0 0 1 0 0,0 0-1 0 0,0 0 0 0 0,0 0 1 0 0,1 0-1 0 0,-1 0 1 0 0,0 0-1 0 0,0 0 1 0 0,0-1-1 0 0,0 1 1 0 0,1 0-1 0 0,-1 0 1 0 0,0 0-1 0 0,0 0 1 0 0,0 0-1 0 0,0 0 1 0 0,1 0-1 0 0,-1 0 1 0 0,0 0-1 0 0,0 0 0 0 0,0 0 1 0 0,0 0-1 0 0,1 0 1 0 0,-1 1-1 0 0,0-1 1 0 0,0 0-1 0 0,0 0 1 0 0,0 0-1 0 0,1 0 1 0 0,-1 0-1 0 0,0 0 1 0 0,0 0-1 0 0,0 0 1 0 0,0 0-1 0 0,0 1 1 0 0,0-1-1 0 0,1 0 1 0 0,-1 0-1 0 0,0 0 0 0 0,0 1 1 0 0,5 12 187 0 0,-1 16 32 0 0,-7 24 260 0 0,-3-1 0 0 0,-19 86 0 0 0,11-68 94 0 0,13-64-577 0 0,0-1 0 0 0,-1 1-1 0 0,-3 9 1 0 0,12-50-2896 0 0,9-2 1076 0 0,-5 17 1172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8.7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137 23 256 0 0,'0'-1'31'0'0,"0"0"1"0"0,0 0-1 0 0,0 0 0 0 0,0 0 0 0 0,0 1 0 0 0,-1-1 1 0 0,1 0-1 0 0,0 0 0 0 0,0 0 0 0 0,-1 0 1 0 0,1 1-1 0 0,0-1 0 0 0,-1 0 0 0 0,1 0 1 0 0,-1 1-1 0 0,1-1 0 0 0,-1 0 0 0 0,1 1 0 0 0,-1-1 1 0 0,0 0-1 0 0,1 1 0 0 0,-1-1 0 0 0,0 1 1 0 0,0-1-1 0 0,-1 0 52 0 0,1 1 0 0 0,-1-1 0 0 0,0 0-1 0 0,0 1 1 0 0,1 0 0 0 0,-1-1 0 0 0,0 1 0 0 0,0 0 0 0 0,0 0 0 0 0,1 0 0 0 0,-4 0 0 0 0,1 1 131 0 0,0 0 0 0 0,-1 0 0 0 0,1 0 0 0 0,0 0 0 0 0,0 0 0 0 0,0 1 0 0 0,0 0 0 0 0,0 0 0 0 0,-5 3 0 0 0,4 0 86 0 0,0 0 1 0 0,0-1 0 0 0,1 1 0 0 0,0 1-1 0 0,0-1 1 0 0,0 1 0 0 0,1-1 0 0 0,0 1-1 0 0,0 0 1 0 0,1 0 0 0 0,-4 11 0 0 0,4-9-134 0 0,0 0 1 0 0,0 1-1 0 0,1-1 0 0 0,0 1 1 0 0,0 0-1 0 0,1-1 1 0 0,1 1-1 0 0,1 12 0 0 0,-2-20-162 0 0,0 1-1 0 0,0-1 0 0 0,0 0 0 0 0,1 0 0 0 0,-1 0 1 0 0,0 1-1 0 0,1-1 0 0 0,-1 0 0 0 0,1 0 1 0 0,0 0-1 0 0,-1 0 0 0 0,1 0 0 0 0,0 0 0 0 0,-1 0 1 0 0,1 0-1 0 0,0 0 0 0 0,0 0 0 0 0,0 0 1 0 0,0-1-1 0 0,0 1 0 0 0,0 0 0 0 0,0 0 1 0 0,1 0-1 0 0,0-1-1 0 0,-1 0 1 0 0,1 0 0 0 0,-1 0-1 0 0,1 0 1 0 0,-1 0 0 0 0,1 0 0 0 0,-1 0-1 0 0,1 0 1 0 0,-1-1 0 0 0,0 1-1 0 0,1 0 1 0 0,-1-1 0 0 0,1 0-1 0 0,-1 1 1 0 0,0-1 0 0 0,1 0-1 0 0,-1 1 1 0 0,0-1 0 0 0,0 0-1 0 0,1-1 1 0 0,7-6-86 0 0,0-1 1 0 0,-1 0-1 0 0,0 0 0 0 0,-1-1 1 0 0,0 1-1 0 0,7-16 0 0 0,-9 16-1 0 0,1-1-1 0 0,1 0 1 0 0,-1 1-1 0 0,1 0 0 0 0,1 1 1 0 0,0 0-1 0 0,12-11 1 0 0,-20 19 82 0 0,1-1-1 0 0,0 1 1 0 0,-1-1 0 0 0,1 0 0 0 0,0 1 0 0 0,-1-1-1 0 0,1 1 1 0 0,0 0 0 0 0,0-1 0 0 0,0 1-1 0 0,0 0 1 0 0,0-1 0 0 0,-1 1 0 0 0,1 0 0 0 0,0 0-1 0 0,0 0 1 0 0,0 0 0 0 0,0 0 0 0 0,0 0 0 0 0,0 0-1 0 0,0 0 1 0 0,0 0 0 0 0,-1 0 0 0 0,1 0 0 0 0,0 1-1 0 0,0-1 1 0 0,0 0 0 0 0,0 1 0 0 0,0-1 0 0 0,-1 0-1 0 0,1 1 1 0 0,0-1 0 0 0,0 1 0 0 0,-1-1 0 0 0,1 1-1 0 0,0 0 1 0 0,-1-1 0 0 0,1 1 0 0 0,0 0-1 0 0,-1 0 1 0 0,1-1 0 0 0,-1 1 0 0 0,1 0 0 0 0,-1 0-1 0 0,0-1 1 0 0,1 1 0 0 0,-1 0 0 0 0,0 0 0 0 0,0 0-1 0 0,1 1 1 0 0,1 6-20 0 0,0 1 0 0 0,0 0 1 0 0,-1-1-1 0 0,0 11 0 0 0,0-10 7 0 0,0 26-163 0 0,-1-26 0 0 0,-1 0 0 0 0,2-1-1 0 0,0 1 1 0 0,0 0 0 0 0,0-1-1 0 0,4 11 1 0 0,-5-19 154 0 0,0 1 0 0 0,0-1 0 0 0,0 0 0 0 0,0 0 0 0 0,0 0-1 0 0,0 0 1 0 0,0 0 0 0 0,1 1 0 0 0,-1-1 0 0 0,0 0 0 0 0,0 0 0 0 0,0 0 0 0 0,0 0 0 0 0,0 0-1 0 0,0 0 1 0 0,0 0 0 0 0,1 1 0 0 0,-1-1 0 0 0,0 0 0 0 0,0 0 0 0 0,0 0 0 0 0,0 0 0 0 0,0 0 0 0 0,1 0-1 0 0,-1 0 1 0 0,0 0 0 0 0,0 0 0 0 0,0 0 0 0 0,0 0 0 0 0,1 0 0 0 0,-1 0 0 0 0,0 0 0 0 0,0 0-1 0 0,0 0 1 0 0,0 0 0 0 0,0 0 0 0 0,1 0 0 0 0,-1 0 0 0 0,0 0 0 0 0,0 0 0 0 0,0 0 0 0 0,0 0 0 0 0,0-1-1 0 0,1 1 1 0 0,-1 0 0 0 0,6-4-733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8.9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58 448 0 0,'-1'2'129'0'0,"0"0"0"0"0,0 0 0 0 0,0 0 0 0 0,1 0 0 0 0,-1 0-1 0 0,1 0 1 0 0,-1 0 0 0 0,1 0 0 0 0,-1 0 0 0 0,1 0 0 0 0,0 0 0 0 0,0 0 0 0 0,0 0-1 0 0,1 0 1 0 0,-1 2 0 0 0,1 4 335 0 0,-1 13 414 0 0,1 0 1 0 0,1 0-1 0 0,0 0 0 0 0,2-1 0 0 0,1 0 1 0 0,8 24-1 0 0,-13-43-840 0 0,1 1 1 0 0,0 0-1 0 0,0 0 1 0 0,0 0-1 0 0,0 0 0 0 0,0-1 1 0 0,0 1-1 0 0,0 0 1 0 0,0-1-1 0 0,1 1 1 0 0,-1-1-1 0 0,0 0 0 0 0,1 1 1 0 0,0-1-1 0 0,-1 0 1 0 0,4 2-1 0 0,-4-3-34 0 0,1 1 0 0 0,-1-1 0 0 0,0 0 0 0 0,1 0 0 0 0,-1 0 0 0 0,0 0 0 0 0,1 0 0 0 0,-1 0 0 0 0,0-1 0 0 0,0 1 0 0 0,1 0 0 0 0,-1-1 0 0 0,0 1 0 0 0,0 0 0 0 0,1-1 0 0 0,-1 0-1 0 0,0 1 1 0 0,0-1 0 0 0,0 0 0 0 0,0 0 0 0 0,0 1 0 0 0,0-1 0 0 0,0 0 0 0 0,0 0 0 0 0,0 0 0 0 0,0-1 0 0 0,12-14-124 0 0,-2 0 0 0 0,0 0 0 0 0,-1-1 1 0 0,0 0-1 0 0,8-23 0 0 0,-10 21 6 0 0,1 1 0 0 0,1 0 0 0 0,1 0 1 0 0,20-26-1 0 0,-28 40-116 0 0,0 0 1 0 0,1 1-1 0 0,-1-1 0 0 0,1 1 1 0 0,0 0-1 0 0,0 0 1 0 0,0 0-1 0 0,1 1 1 0 0,-1-1-1 0 0,1 1 0 0 0,-1 0 1 0 0,1 1-1 0 0,-1-1 1 0 0,1 1-1 0 0,0-1 0 0 0,0 2 1 0 0,0-1-1 0 0,0 0 1 0 0,0 1-1 0 0,0 0 0 0 0,0 0 1 0 0,0 0-1 0 0,0 1 1 0 0,0 0-1 0 0,9 2 1 0 0,-3 0 197 0 0,1-2 32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19.1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223 0 2120 0 0,'-31'11'480'0'0,"17"-6"326"0"0,0 0 0 0 0,-16 9 0 0 0,19-7-331 0 0,0 0-1 0 0,1 0 1 0 0,0 1-1 0 0,0 1 1 0 0,0 0-1 0 0,2 0 1 0 0,-1 0-1 0 0,-11 19 1 0 0,15-22-375 0 0,1 1-1 0 0,0 0 1 0 0,1 0-1 0 0,-1 0 1 0 0,1 0-1 0 0,1 0 1 0 0,-1 1 0 0 0,2 0-1 0 0,-1-1 1 0 0,1 1-1 0 0,0 0 1 0 0,0 0 0 0 0,1 0-1 0 0,0-1 1 0 0,2 13-1 0 0,-2-18-103 0 0,0 1 0 0 0,1-1 0 0 0,-1 1 0 0 0,1-1 0 0 0,0 0 0 0 0,0 1 0 0 0,0-1 0 0 0,0 0 0 0 0,0 0 0 0 0,0 0 0 0 0,1 1 0 0 0,-1-1 0 0 0,1-1 0 0 0,-1 1 0 0 0,1 0 0 0 0,0 0 0 0 0,0-1 0 0 0,0 1 0 0 0,0 0 0 0 0,0-1 0 0 0,0 0 0 0 0,0 0 0 0 0,0 0 0 0 0,0 0 0 0 0,1 0 0 0 0,-1 0 0 0 0,0 0 0 0 0,1-1 0 0 0,-1 1 0 0 0,1-1 0 0 0,-1 1 0 0 0,1-1 0 0 0,3 0 0 0 0,3-1-232 0 0,-1 0-1 0 0,0 0 1 0 0,1-1-1 0 0,-1 0 1 0 0,0-1-1 0 0,0 1 1 0 0,0-2-1 0 0,12-5 1 0 0,5-7-2941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1.5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248 0 1656 0 0,'-53'21'1886'0'0,"39"-13"-1635"0"0,0 0 0 0 0,1 1 1 0 0,0 1-1 0 0,1 0 0 0 0,0 0 0 0 0,1 1 0 0 0,0 1 0 0 0,0 0 0 0 0,1 0 1 0 0,1 1-1 0 0,0 1 0 0 0,1-1 0 0 0,-12 29 0 0 0,15-30-73 0 0,0 0 0 0 0,1 1 0 0 0,0-1-1 0 0,1 1 1 0 0,1 0 0 0 0,0 0 0 0 0,0 1-1 0 0,2-1 1 0 0,0 0 0 0 0,0 0 0 0 0,1 1 0 0 0,0-1-1 0 0,2 0 1 0 0,-1 0 0 0 0,2 0 0 0 0,-1-1-1 0 0,8 15 1 0 0,-9-20-249 0 0,2-1 0 0 0,-1 0 0 0 0,1 1 0 0 0,0-2-1 0 0,0 1 1 0 0,0 0 0 0 0,1-1 0 0 0,0 0 0 0 0,0 0 0 0 0,1 0 0 0 0,-1-1 0 0 0,1 1-1 0 0,0-1 1 0 0,0-1 0 0 0,0 1 0 0 0,1-1 0 0 0,-1 0 0 0 0,1-1 0 0 0,0 1-1 0 0,0-1 1 0 0,0-1 0 0 0,0 1 0 0 0,0-1 0 0 0,0-1 0 0 0,0 1 0 0 0,0-1-1 0 0,0 0 1 0 0,0-1 0 0 0,0 1 0 0 0,0-1 0 0 0,9-3 0 0 0,11-6-1976 0 0,1-2-519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49.8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68 0 1800 0 0,'-10'29'448'0'0,"1"1"1"0"0,-6 38-1 0 0,-4 64 1323 0 0,13-86-1034 0 0,2-17-506 0 0,1 0 0 0 0,2 0-1 0 0,2 31 1 0 0,-1-60-244 0 0,0 1-43 0 0,0 0-1 0 0,0 0 1 0 0,0 0 0 0 0,0 0 0 0 0,0 0 0 0 0,0 0-1 0 0,1 0 1 0 0,-1 0 0 0 0,0 0 0 0 0,0 0 0 0 0,1 0-1 0 0,-1 0 1 0 0,1 0 0 0 0,-1 0 0 0 0,1 0 0 0 0,-1-1-1 0 0,1 1 1 0 0,0 0 0 0 0,-1 0 0 0 0,2 0-1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1.8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0 2473 0 0,'-3'5'68'0'0,"0"0"0"0"0,1-1 0 0 0,0 1 0 0 0,0 0 0 0 0,0 0 0 0 0,0 0 0 0 0,1 0 0 0 0,-1 1 0 0 0,0 9 0 0 0,1 3 485 0 0,2 30 1 0 0,0-27-384 0 0,7 101 937 0 0,4-1 0 0 0,31 126 0 0 0,-39-229-1053 0 0,-1-1 208 0 0,8 21 0 0 0,-10-34-298 0 0,1 0 1 0 0,-1 0 0 0 0,1 0 0 0 0,0 0 0 0 0,1-1 0 0 0,-1 1-1 0 0,1-1 1 0 0,-1 1 0 0 0,1-1 0 0 0,5 5 0 0 0,-8-8-89 0 0,1 1 1 0 0,0-1-1 0 0,0 1 0 0 0,-1-1 1 0 0,1 1-1 0 0,0-1 1 0 0,0 0-1 0 0,0 1 1 0 0,-1-1-1 0 0,1 0 1 0 0,0 1-1 0 0,0-1 0 0 0,0 0 1 0 0,0 0-1 0 0,0 0 1 0 0,0 0-1 0 0,-1 0 1 0 0,1 0-1 0 0,1 0 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2.1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109 1 600 0 0,'-4'2'208'0'0,"-1"0"-1"0"0,1 0 1 0 0,0 1-1 0 0,-1 0 1 0 0,1-1 0 0 0,1 1-1 0 0,-1 1 1 0 0,0-1-1 0 0,1 1 1 0 0,-6 6-1 0 0,2-1 302 0 0,1 1 0 0 0,-1-1 0 0 0,-6 17-1 0 0,8-13-319 0 0,0 0-1 0 0,1 0 1 0 0,0 1 0 0 0,1 0-1 0 0,1-1 1 0 0,0 1-1 0 0,1 0 1 0 0,0 0-1 0 0,1 0 1 0 0,1 0-1 0 0,0 0 1 0 0,1 0-1 0 0,0 0 1 0 0,1-1-1 0 0,8 22 1 0 0,-10-32-208 0 0,1 1-1 0 0,-1-1 1 0 0,1 0 0 0 0,-1 0-1 0 0,1 0 1 0 0,0 0 0 0 0,0 0 0 0 0,1 0-1 0 0,-1-1 1 0 0,0 1 0 0 0,1-1-1 0 0,0 0 1 0 0,-1 1 0 0 0,1-1-1 0 0,0 0 1 0 0,0-1 0 0 0,5 3-1 0 0,-5-3-14 0 0,-1 0-1 0 0,1-1 0 0 0,-1 1 0 0 0,1-1 0 0 0,-1 0 0 0 0,1 0 0 0 0,0 0 0 0 0,-1 0 0 0 0,1 0 0 0 0,-1-1 0 0 0,1 1 1 0 0,-1-1-1 0 0,1 0 0 0 0,-1 1 0 0 0,1-1 0 0 0,-1 0 0 0 0,0 0 0 0 0,1-1 0 0 0,-1 1 0 0 0,0 0 0 0 0,0-1 0 0 0,0 1 1 0 0,0-1-1 0 0,2-2 0 0 0,3-4-33 0 0,0 1 1 0 0,-1-1 0 0 0,0 0 0 0 0,-1-1-1 0 0,0 1 1 0 0,0-1 0 0 0,0 0 0 0 0,-1-1-1 0 0,-1 1 1 0 0,0-1 0 0 0,4-17-1 0 0,-4 11 247 0 0,-1-1-1 0 0,0 1 1 0 0,-1-1-1 0 0,-1 0 0 0 0,-1 1 1 0 0,-3-24-1 0 0,2 30 179 0 0,0 0 1 0 0,-1 0-1 0 0,-5-14 0 0 0,7 22-294 0 0,0 0 1 0 0,0-1-1 0 0,0 1 0 0 0,0 0 0 0 0,-1-1 0 0 0,1 1 1 0 0,-1 0-1 0 0,1 0 0 0 0,-1 0 0 0 0,0 0 0 0 0,0 1 1 0 0,0-1-1 0 0,0 0 0 0 0,0 1 0 0 0,0-1 0 0 0,0 1 1 0 0,-1 0-1 0 0,-4-2 0 0 0,5 2-202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2.4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119 1 2120 0 0,'-9'4'552'0'0,"1"1"0"0"0,-1 1-1 0 0,1 0 1 0 0,0 0 0 0 0,1 0-1 0 0,-1 1 1 0 0,1 0 0 0 0,1 0-1 0 0,-1 1 1 0 0,1 0-1 0 0,-7 12 1 0 0,10-14-432 0 0,-1 1 1 0 0,1 0-1 0 0,1-1 1 0 0,-1 1-1 0 0,1 0 0 0 0,0 0 1 0 0,1 0-1 0 0,0 0 0 0 0,0 0 1 0 0,0 1-1 0 0,1-1 0 0 0,0 0 1 0 0,1 0-1 0 0,-1 1 1 0 0,1-1-1 0 0,3 11 0 0 0,-3-16-116 0 0,0 0 1 0 0,-1 1-1 0 0,1-1 0 0 0,0 0 0 0 0,0 0 0 0 0,0 0 0 0 0,0 0 0 0 0,1 0 0 0 0,-1 0 0 0 0,1 0 1 0 0,-1-1-1 0 0,1 1 0 0 0,-1 0 0 0 0,1-1 0 0 0,0 1 0 0 0,0-1 0 0 0,0 0 0 0 0,0 0 1 0 0,0 1-1 0 0,0-1 0 0 0,0 0 0 0 0,0-1 0 0 0,0 1 0 0 0,1 0 0 0 0,-1-1 0 0 0,0 1 0 0 0,5-1 1 0 0,3 1-37 0 0,0-2 0 0 0,0 0 0 0 0,0 0 1 0 0,0-1-1 0 0,12-3 0 0 0,1 0-173 0 0,-10 3 102 0 0,-1-1-102 0 0,22-1-1 0 0,-31 3 169 0 0,0 1 0 0 0,1 1 0 0 0,-1-1 0 0 0,0 0-1 0 0,0 1 1 0 0,0-1 0 0 0,1 1 0 0 0,-1 0 0 0 0,0 0-1 0 0,0 0 1 0 0,5 3 0 0 0,-7-3 32 0 0,0 0 0 0 0,0 0 0 0 0,0 0 0 0 0,0 0 0 0 0,0 1-1 0 0,0-1 1 0 0,0 0 0 0 0,-1 0 0 0 0,1 0 0 0 0,0 1 0 0 0,-1-1 0 0 0,1 0 0 0 0,-1 1 0 0 0,1-1-1 0 0,-1 1 1 0 0,0-1 0 0 0,1 0 0 0 0,-1 1 0 0 0,0-1 0 0 0,0 1 0 0 0,0-1 0 0 0,0 1 0 0 0,0-1 0 0 0,-1 1-1 0 0,1-1 1 0 0,-1 3 0 0 0,-1 3 25 0 0,0 0-1 0 0,0 0 1 0 0,-6 11-1 0 0,-12 24 186 0 0,-1-1 0 0 0,-49 69 0 0 0,66-105-197 0 0,0 1-3 0 0,0-1 1 0 0,0-1 0 0 0,0 1-1 0 0,0 0 1 0 0,-1-1 0 0 0,1 0-1 0 0,-8 4 1 0 0,12-7-7 0 0,0-1-1 0 0,0 0 0 0 0,0 0 1 0 0,-1 0-1 0 0,1 0 0 0 0,0 0 1 0 0,0 0-1 0 0,0 0 0 0 0,0 0 1 0 0,-1 0-1 0 0,1 0 1 0 0,0 0-1 0 0,0 1 0 0 0,0-1 1 0 0,-1 0-1 0 0,1 0 0 0 0,0 0 1 0 0,0 0-1 0 0,0-1 1 0 0,0 1-1 0 0,-1 0 0 0 0,1 0 1 0 0,0 0-1 0 0,0 0 0 0 0,0 0 1 0 0,-1 0-1 0 0,1 0 0 0 0,0 0 1 0 0,0 0-1 0 0,0 0 1 0 0,0 0-1 0 0,0-1 0 0 0,-1 1 1 0 0,1 0-1 0 0,0 0 0 0 0,0 0 1 0 0,0 0-1 0 0,0 0 0 0 0,0-1 1 0 0,-1 1-1 0 0,2-10-173 0 0,5-10-350 0 0,-2 15-64 0 0,-1 0-1 0 0,0 0 1 0 0,9-8-1 0 0,-7 7-583 0 0,7-8-1362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2.7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1 383 256 0 0,'0'0'4'0'0,"0"0"1"0"0,0 0-1 0 0,0 0 0 0 0,0 0 1 0 0,1 0-1 0 0,-1 0 1 0 0,0 0-1 0 0,0 0 0 0 0,0 0 1 0 0,0 0-1 0 0,1 0 0 0 0,-1 0 1 0 0,0 0-1 0 0,0 0 0 0 0,0 0 1 0 0,0 0-1 0 0,1 0 1 0 0,-1 0-1 0 0,0 0 0 0 0,0 0 1 0 0,0 0-1 0 0,0 0 0 0 0,1 0 1 0 0,-1 0-1 0 0,0 0 0 0 0,0 0 1 0 0,0-1-1 0 0,0 1 0 0 0,1 0 1 0 0,-1 0-1 0 0,0 0 1 0 0,0 0-1 0 0,0 0 0 0 0,0 0 1 0 0,0-1-1 0 0,0 1 0 0 0,0 0 1 0 0,1 0-1 0 0,6-6 364 0 0,1-4-63 0 0,0 1 0 0 0,0-1 0 0 0,-1-1 0 0 0,-1 1 0 0 0,9-18 0 0 0,20-60 2052 0 0,-30 71-1885 0 0,0 0 0 0 0,-1 0 0 0 0,2-28 0 0 0,-5 38-396 0 0,-1 1-1 0 0,0-1 0 0 0,0 1 1 0 0,0-1-1 0 0,-1 1 1 0 0,0 0-1 0 0,0-1 1 0 0,-1 1-1 0 0,0 0 0 0 0,0-1 1 0 0,0 1-1 0 0,-7-10 1 0 0,9 14-49 0 0,-1 1 1 0 0,0 0 0 0 0,1 0 0 0 0,-1-1 0 0 0,0 1 0 0 0,0 0-1 0 0,0 0 1 0 0,0 0 0 0 0,0 0 0 0 0,0 0 0 0 0,0 1 0 0 0,0-1-1 0 0,0 0 1 0 0,0 0 0 0 0,-1 1 0 0 0,1-1 0 0 0,0 0-1 0 0,0 1 1 0 0,-1-1 0 0 0,1 1 0 0 0,0 0 0 0 0,-1 0 0 0 0,1-1-1 0 0,-1 1 1 0 0,1 0 0 0 0,0 0 0 0 0,-1 0 0 0 0,1 0-1 0 0,-1 0 1 0 0,-1 1 0 0 0,1 0 43 0 0,-1 1 0 0 0,1-1 0 0 0,0 0 0 0 0,0 1-1 0 0,0 0 1 0 0,0-1 0 0 0,0 1 0 0 0,0 0 0 0 0,0 0 0 0 0,1 0 0 0 0,-1 0 0 0 0,1 1-1 0 0,-1-1 1 0 0,1 0 0 0 0,-1 4 0 0 0,-4 9 115 0 0,0-1 1 0 0,2 1-1 0 0,0 1 0 0 0,1-1 1 0 0,0 1-1 0 0,1-1 0 0 0,1 1 0 0 0,0 0 1 0 0,1 0-1 0 0,1-1 0 0 0,1 1 1 0 0,0 0-1 0 0,1-1 0 0 0,0 0 0 0 0,7 18 1 0 0,-8-27-158 0 0,1 0 1 0 0,0 0 0 0 0,0-1-1 0 0,0 1 1 0 0,1-1 0 0 0,0 0-1 0 0,0 0 1 0 0,8 8 0 0 0,-9-10-31 0 0,0-1 0 0 0,0 1 0 0 0,1-1 0 0 0,-1 0 0 0 0,1 0 0 0 0,-1 0 0 0 0,1 0 0 0 0,0-1 0 0 0,-1 0 0 0 0,1 1 0 0 0,0-1 0 0 0,0-1 0 0 0,0 1 0 0 0,8 0 0 0 0,2-1-231 0 0,0-2 0 0 0,-1 1 1 0 0,1-2-1 0 0,0 0 0 0 0,-1 0 0 0 0,0-1 1 0 0,0-1-1 0 0,0 0 0 0 0,0-1 0 0 0,-1 0 1 0 0,0-1-1 0 0,16-12 0 0 0,-8 3-3473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3.3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0 447 1656 0 0,'1'-2'79'0'0,"-1"0"1"0"0,1 0-1 0 0,-1 0 0 0 0,1 0 0 0 0,0 1 0 0 0,0-1 0 0 0,0 0 0 0 0,0 1 0 0 0,0-1 0 0 0,0 0 0 0 0,0 1 0 0 0,0-1 0 0 0,1 1 0 0 0,-1 0 0 0 0,1-1 1 0 0,-1 1-1 0 0,1 0 0 0 0,-1 0 0 0 0,1 0 0 0 0,2-1 0 0 0,5-3 328 0 0,0 1-1 0 0,14-6 1 0 0,-2 4 156 0 0,1 2 1 0 0,-1 0-1 0 0,1 1 1 0 0,25-1-1 0 0,-8 1-6 0 0,331-50 2329 0 0,-4-23-1543 0 0,-350 73-1279 0 0,188-56 726 0 0,-7-17 213 0 0,-194 75-986 0 0,197-67 659 0 0,-158 57-713 0 0,1 2 0 0 0,78-5 0 0 0,-60 13-2491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5.7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74 0 1160 0 0,'-1'10'150'0'0,"0"0"-1"0"0,-1 0 0 0 0,-4 16 1 0 0,0 1 24 0 0,3-17-138 0 0,-3 24 168 0 0,-2 0-1 0 0,-19 50 1 0 0,27-83-219 0 0,-1-1-1 0 0,1 1 1 0 0,0 0-1 0 0,0-1 1 0 0,0 1 0 0 0,-1 0-1 0 0,1-1 1 0 0,0 1-1 0 0,-1-1 1 0 0,1 1-1 0 0,0-1 1 0 0,-1 1-1 0 0,1-1 1 0 0,-1 1-1 0 0,1-1 1 0 0,-1 1 0 0 0,1-1-1 0 0,-1 1 1 0 0,1-1-1 0 0,-1 0 1 0 0,0 1-1 0 0,1-1 1 0 0,-1 0-1 0 0,0 0-21 0 0,1-1 0 0 0,0 1 0 0 0,-1-1-1 0 0,1 1 1 0 0,0-1 0 0 0,0 0-1 0 0,-1 1 1 0 0,1-1 0 0 0,0 1 0 0 0,0-1-1 0 0,0 0 1 0 0,0 1 0 0 0,0-1-1 0 0,0 0 1 0 0,0 1 0 0 0,0-1 0 0 0,0 0-1 0 0,0 1 1 0 0,0-1 0 0 0,0 1-1 0 0,1-1 1 0 0,-1 0 0 0 0,1 0 0 0 0,2-11-373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6.4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10 127 1400 0 0,'-1'1'36'0'0,"-1"1"-1"0"0,1 0 0 0 0,0-1 0 0 0,0 1 1 0 0,1 0-1 0 0,-1 0 0 0 0,0 0 0 0 0,1 0 1 0 0,-1 0-1 0 0,1 0 0 0 0,-1 0 0 0 0,1 0 1 0 0,0 0-1 0 0,0 2 0 0 0,2 33 599 0 0,-1-29-579 0 0,-1-4-7 0 0,2 26 494 0 0,9 40 0 0 0,-9-62-506 0 0,0 0 1 0 0,0-1 0 0 0,1 1-1 0 0,0-1 1 0 0,0 1 0 0 0,1-1-1 0 0,0 0 1 0 0,0-1 0 0 0,0 1-1 0 0,9 9 1 0 0,-12-15-40 0 0,-1-1 0 0 0,1 1 1 0 0,0 0-1 0 0,0 0 0 0 0,-1-1 0 0 0,1 1 1 0 0,0-1-1 0 0,0 1 0 0 0,0-1 0 0 0,0 1 0 0 0,0-1 1 0 0,0 1-1 0 0,0-1 0 0 0,0 0 0 0 0,0 0 1 0 0,0 1-1 0 0,0-1 0 0 0,0 0 0 0 0,0 0 0 0 0,0 0 1 0 0,0 0-1 0 0,2 0 0 0 0,-2-1-9 0 0,0 1 0 0 0,1-1 0 0 0,-1 0 0 0 0,0 1 0 0 0,1-1 0 0 0,-1 0 0 0 0,0 0 0 0 0,0 0-1 0 0,0 0 1 0 0,1 0 0 0 0,-1 0 0 0 0,0 0 0 0 0,1-3 0 0 0,2-3-49 0 0,0 0-1 0 0,0 0 1 0 0,-1-1-1 0 0,4-11 1 0 0,6-28-14 0 0,-11 35 96 0 0,1 0-1 0 0,0 0 0 0 0,1 1 1 0 0,0-1-1 0 0,1 1 0 0 0,1 0 0 0 0,8-14 1 0 0,-12 23 9 0 0,-1-1 1 0 0,1 1 0 0 0,1 0-1 0 0,-1 0 1 0 0,0 0-1 0 0,0 0 1 0 0,1 0-1 0 0,-1 0 1 0 0,1 1 0 0 0,0-1-1 0 0,-1 1 1 0 0,5-2-1 0 0,-5 3-11 0 0,-1-1 0 0 0,1 1 0 0 0,-1 0 0 0 0,1 0 0 0 0,-1 0 0 0 0,0 0 0 0 0,1 1 0 0 0,-1-1 0 0 0,1 0-1 0 0,-1 0 1 0 0,1 1 0 0 0,-1-1 0 0 0,0 1 0 0 0,1-1 0 0 0,-1 1 0 0 0,0 0 0 0 0,0 0 0 0 0,1-1 0 0 0,-1 1-1 0 0,0 0 1 0 0,0 0 0 0 0,0 0 0 0 0,0 0 0 0 0,0 0 0 0 0,0 0 0 0 0,0 1 0 0 0,1 1 0 0 0,2 4 76 0 0,0 1 0 0 0,-1-1 1 0 0,0 1-1 0 0,0-1 1 0 0,-1 1-1 0 0,0 0 0 0 0,0 0 1 0 0,1 15-1 0 0,-2-14 55 0 0,0 1-1 0 0,1 0 0 0 0,1-1 1 0 0,-1 1-1 0 0,6 11 1 0 0,-8-20-143 0 0,0-1 0 0 0,1 0 0 0 0,-1 1 0 0 0,0-1 1 0 0,0 1-1 0 0,1-1 0 0 0,-1 1 0 0 0,0-1 0 0 0,0 0 0 0 0,1 1 0 0 0,-1-1 1 0 0,0 1-1 0 0,1-1 0 0 0,-1 0 0 0 0,1 1 0 0 0,-1-1 0 0 0,0 0 1 0 0,1 0-1 0 0,-1 1 0 0 0,1-1 0 0 0,-1 0 0 0 0,1 0 0 0 0,-1 0 1 0 0,1 0-1 0 0,-1 0 0 0 0,1 1 0 0 0,-1-1 0 0 0,1 0 0 0 0,0 0 1 0 0,0-1-7 0 0,0 1 0 0 0,0-1 0 0 0,0 1 0 0 0,0-1 0 0 0,0 1 0 0 0,0-1 0 0 0,0 0 0 0 0,0 1 0 0 0,0-1 0 0 0,0 0 0 0 0,-1 0 0 0 0,2-1 0 0 0,3-5-114 0 0,0 0-1 0 0,6-14 1 0 0,-10 18 50 0 0,1-1 12 0 0,1-1 0 0 0,-1 1 0 0 0,1 0 0 0 0,0 0 1 0 0,0 0-1 0 0,0 1 0 0 0,0-1 0 0 0,1 1 0 0 0,0-1 0 0 0,-1 1 0 0 0,1 0 0 0 0,5-3 1 0 0,-6 5 41 0 0,0 0 0 0 0,-1 0 0 0 0,1 0 0 0 0,0 0 1 0 0,0 0-1 0 0,0 1 0 0 0,0-1 0 0 0,0 1 0 0 0,0 0 1 0 0,0 0-1 0 0,0 0 0 0 0,-1 0 0 0 0,1 1 0 0 0,0-1 1 0 0,0 1-1 0 0,0-1 0 0 0,0 1 0 0 0,0 0 1 0 0,-1 0-1 0 0,1 0 0 0 0,4 3 0 0 0,2 2 12 0 0,-6-4 8 0 0,-1 0 0 0 0,0-1-1 0 0,1 0 1 0 0,-1 1 0 0 0,1-1 0 0 0,5 2 0 0 0,-8-3 3 0 0,1 0 0 0 0,0 0 0 0 0,0 0 0 0 0,-1 0 1 0 0,1 0-1 0 0,0 0 0 0 0,-1 0 0 0 0,1 0 1 0 0,0-1-1 0 0,-1 1 0 0 0,1 0 0 0 0,0 0 0 0 0,-1-1 1 0 0,1 1-1 0 0,-1 0 0 0 0,1-1 0 0 0,0 1 1 0 0,-1 0-1 0 0,1-1 0 0 0,-1 1 0 0 0,1-1 0 0 0,-1 1 1 0 0,1-1-1 0 0,-1 1 0 0 0,0-1 0 0 0,1 0 1 0 0,-1 1-1 0 0,0-1 0 0 0,1 1 0 0 0,-1-1 0 0 0,0 0 1 0 0,0 1-1 0 0,1-1 0 0 0,-1-1 0 0 0,2-7 82 0 0,1 0 0 0 0,-2 0 0 0 0,1 0-1 0 0,-1 0 1 0 0,-1 0 0 0 0,0-10 0 0 0,-6-55 137 0 0,6 72-229 0 0,-3-20 60 0 0,-1 2 0 0 0,-7-25 1 0 0,11 44-62 0 0,0 1 0 0 0,0-1 0 0 0,0 1 1 0 0,0-1-1 0 0,0 1 0 0 0,0-1 1 0 0,-1 1-1 0 0,1-1 0 0 0,0 1 0 0 0,0-1 1 0 0,-1 1-1 0 0,1-1 0 0 0,0 1 1 0 0,0-1-1 0 0,-1 1 0 0 0,1-1 0 0 0,-1 1 1 0 0,1 0-1 0 0,0-1 0 0 0,-1 1 1 0 0,1 0-1 0 0,-1 0 0 0 0,1-1 0 0 0,-1 1 1 0 0,1 0-1 0 0,-1 0 0 0 0,1-1 1 0 0,-1 1-1 0 0,1 0 0 0 0,-1 0 0 0 0,1 0 1 0 0,-1 0-1 0 0,1 0 0 0 0,-1 0 1 0 0,1 0-1 0 0,-1 0 0 0 0,1 0 0 0 0,-1 0 1 0 0,1 0-1 0 0,-1 0 0 0 0,0 1 1 0 0,-1-1 14 0 0,1 1 0 0 0,0 0 0 0 0,0 0 1 0 0,0 0-1 0 0,0 0 0 0 0,0 0 0 0 0,0 0 1 0 0,0 0-1 0 0,0 0 0 0 0,0 0 1 0 0,0 0-1 0 0,0 1 0 0 0,1-1 0 0 0,-2 2 1 0 0,-1 8 110 0 0,0 0 1 0 0,0 1-1 0 0,1-1 1 0 0,0 1 0 0 0,1-1-1 0 0,0 1 1 0 0,1-1-1 0 0,1 1 1 0 0,-1-1 0 0 0,2 1-1 0 0,0-1 1 0 0,0 1-1 0 0,1-1 1 0 0,0 0 0 0 0,1 0-1 0 0,7 14 1 0 0,-9-22-131 0 0,-1 0 0 0 0,1 0 0 0 0,0 0 0 0 0,0 0 0 0 0,0-1 0 0 0,1 1 1 0 0,-1-1-1 0 0,1 1 0 0 0,-1-1 0 0 0,1 0 0 0 0,0 0 0 0 0,-1 0 0 0 0,1 0 0 0 0,0-1 0 0 0,0 1 1 0 0,1-1-1 0 0,-1 0 0 0 0,0 0 0 0 0,0 0 0 0 0,5 1 0 0 0,-2-2-99 0 0,-1 0-1 0 0,1 0 0 0 0,-1 0 1 0 0,1-1-1 0 0,-1 0 1 0 0,1 0-1 0 0,-1 0 0 0 0,0-1 1 0 0,0 1-1 0 0,0-1 1 0 0,10-6-1 0 0,-2 1-474 0 0,0-1-1 0 0,-1 0 1 0 0,13-12-1 0 0,-2 1-1748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7.1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1 520 0 0,'-1'0'27'0'0,"4"16"864"0"0,34 149 819 0 0,-13-66-977 0 0,-23-93-744 0 0,0 0 1 0 0,0 0 0 0 0,1-1-1 0 0,0 1 1 0 0,0-1-1 0 0,1 1 1 0 0,-1-1 0 0 0,1 0-1 0 0,5 6 1 0 0,-8-10 0 0 0,0-1 1 0 0,0 0 0 0 0,1 0-1 0 0,-1 1 1 0 0,0-1 0 0 0,1 0-1 0 0,-1 0 1 0 0,0 1 0 0 0,1-1-1 0 0,-1 0 1 0 0,1 0 0 0 0,-1 0-1 0 0,0 0 1 0 0,1 0 0 0 0,-1 0-1 0 0,1 1 1 0 0,-1-1 0 0 0,0 0-1 0 0,1 0 1 0 0,-1 0 0 0 0,1 0-1 0 0,-1 0 1 0 0,0-1 0 0 0,1 1-1 0 0,-1 0 1 0 0,0 0-1 0 0,1 0 1 0 0,-1 0 0 0 0,1 0-1 0 0,-1 0 1 0 0,0-1 0 0 0,1 1-1 0 0,-1 0 1 0 0,0 0 0 0 0,1-1-1 0 0,-1 1 1 0 0,0 0 0 0 0,1 0-1 0 0,-1-1 1 0 0,0 1 0 0 0,0 0-1 0 0,0-1 1 0 0,1 1 0 0 0,-1 0-1 0 0,0-1 1 0 0,0 1 0 0 0,0 0-1 0 0,0-1 1 0 0,1 1 0 0 0,-1-1-1 0 0,7-22-433 0 0,7-59-321 0 0,-11 56 740 0 0,1 0 1 0 0,13-41-1 0 0,-3 38 240 0 0,-13 28-181 0 0,-1 0 0 0 0,1 0 0 0 0,0 0 0 0 0,-1 0 0 0 0,1 0 0 0 0,0 0 0 0 0,0 0 0 0 0,0 1 0 0 0,-1-1 0 0 0,1 0 0 0 0,0 0 0 0 0,0 1 0 0 0,0-1 0 0 0,0 0 0 0 0,0 1 0 0 0,0-1 0 0 0,0 1 0 0 0,1 0 0 0 0,-1-1 0 0 0,0 1 0 0 0,0 0 0 0 0,0 0 0 0 0,0-1 0 0 0,2 1 0 0 0,-2 1-5 0 0,0-1 1 0 0,0 1 0 0 0,-1 0-1 0 0,1-1 1 0 0,0 1 0 0 0,0 0 0 0 0,-1-1-1 0 0,1 1 1 0 0,0 0 0 0 0,-1 0-1 0 0,1 0 1 0 0,-1 0 0 0 0,1 0-1 0 0,-1 0 1 0 0,1-1 0 0 0,-1 1 0 0 0,0 0-1 0 0,0 0 1 0 0,1 2 0 0 0,3 20 379 0 0,0 5-1 0 0,-3-13-179 0 0,1 0 0 0 0,1 0 0 0 0,0 0 0 0 0,6 17 0 0 0,-9-31-221 0 0,0-1 1 0 0,1 1 0 0 0,-1 0-1 0 0,0 0 1 0 0,1 0-1 0 0,-1-1 1 0 0,0 1-1 0 0,1 0 1 0 0,-1 0-1 0 0,1-1 1 0 0,-1 1-1 0 0,1-1 1 0 0,0 1-1 0 0,-1 0 1 0 0,1-1 0 0 0,0 1-1 0 0,-1-1 1 0 0,1 1-1 0 0,0-1 1 0 0,1 1-1 0 0,-2-1-13 0 0,1 0-1 0 0,0 0 1 0 0,-1 0 0 0 0,1 0-1 0 0,-1 0 1 0 0,1-1-1 0 0,-1 1 1 0 0,1 0-1 0 0,0 0 1 0 0,-1-1-1 0 0,1 1 1 0 0,-1 0 0 0 0,1-1-1 0 0,-1 1 1 0 0,1 0-1 0 0,-1-1 1 0 0,0 1-1 0 0,1-1 1 0 0,-1 1 0 0 0,1-1-1 0 0,-1 0 1 0 0,4-5-145 0 0,0 0 1 0 0,-1 0-1 0 0,4-12 1 0 0,-5 13 33 0 0,6-14-179 0 0,-4 5-17 0 0,12-21-1 0 0,-15 32 292 0 0,1 1 0 0 0,-1-1 0 0 0,1 1 0 0 0,0-1 0 0 0,0 1 0 0 0,0-1 0 0 0,0 1 1 0 0,0 0-1 0 0,1 0 0 0 0,-1 0 0 0 0,1 0 0 0 0,-1 0 0 0 0,5-1 0 0 0,-6 2 22 0 0,0 1 1 0 0,0-1-1 0 0,0 1 0 0 0,0 0 0 0 0,0 0 0 0 0,0-1 1 0 0,1 1-1 0 0,-1 0 0 0 0,0 0 0 0 0,0 0 1 0 0,0 0-1 0 0,0 0 0 0 0,0 0 0 0 0,0 1 0 0 0,1-1 1 0 0,-1 0-1 0 0,0 0 0 0 0,0 1 0 0 0,0-1 1 0 0,0 1-1 0 0,1 0 0 0 0,0 0 23 0 0,-1 1 0 0 0,1-1 0 0 0,-1 1 0 0 0,1-1 0 0 0,-1 1 0 0 0,0-1 0 0 0,0 1 0 0 0,0 0 0 0 0,0 0 0 0 0,2 3 0 0 0,0 4 140 0 0,0 0 0 0 0,-1 0 0 0 0,0 0 1 0 0,1 9-1 0 0,-2-7 45 0 0,6 33 417 0 0,-6-40-618 0 0,0 0 0 0 0,0 0 0 0 0,1 0-1 0 0,0 0 1 0 0,-1 0 0 0 0,1 0 0 0 0,5 6 0 0 0,-7-10-61 0 0,0 1 0 0 0,0-1 0 0 0,1 0 0 0 0,-1 1 0 0 0,0-1 0 0 0,0 0 0 0 0,1 0 0 0 0,-1 1 0 0 0,0-1-1 0 0,0 0 1 0 0,1 0 0 0 0,-1 1 0 0 0,0-1 0 0 0,1 0 0 0 0,-1 0 0 0 0,0 0 0 0 0,1 0 0 0 0,-1 1 0 0 0,0-1 0 0 0,1 0 0 0 0,-1 0 0 0 0,1 0 0 0 0,-1 0 0 0 0,0 0 0 0 0,1 0 0 0 0,-1 0 0 0 0,0 0 0 0 0,1 0 0 0 0,-1 0 0 0 0,1 0 0 0 0,-1 0-1 0 0,0 0 1 0 0,1-1 0 0 0,-1 1 0 0 0,0 0 0 0 0,1 0 0 0 0,0-1 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7.4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1 1800 0 0,'0'0'23'0'0,"-1"0"-1"0"0,0 0 0 0 0,0 0 0 0 0,0 0 1 0 0,0 0-1 0 0,0 0 0 0 0,1 0 0 0 0,-1 1 1 0 0,0-1-1 0 0,0 0 0 0 0,0 0 0 0 0,1 1 1 0 0,-1-1-1 0 0,0 0 0 0 0,0 1 0 0 0,1-1 0 0 0,-1 1 1 0 0,0-1-1 0 0,0 2 0 0 0,0-1 85 0 0,0 0-1 0 0,1 1 1 0 0,-1-1-1 0 0,1 1 1 0 0,-1-1-1 0 0,1 1 1 0 0,0-1-1 0 0,-1 1 1 0 0,1-1-1 0 0,0 3 1 0 0,0 9 178 0 0,0 1 0 0 0,0-1 0 0 0,1 0 0 0 0,1 0 1 0 0,0 0-1 0 0,1 0 0 0 0,0 0 0 0 0,1 0 0 0 0,1-1 1 0 0,0 1-1 0 0,1-1 0 0 0,7 13 0 0 0,-12-24-297 0 0,-1 0 0 0 0,1 0-1 0 0,0 0 1 0 0,0 0 0 0 0,-1 0-1 0 0,1 0 1 0 0,0 0 0 0 0,0 0-1 0 0,0 0 1 0 0,0 0 0 0 0,0-1-1 0 0,0 1 1 0 0,0 0 0 0 0,0-1-1 0 0,0 1 1 0 0,0-1 0 0 0,0 1-1 0 0,1-1 1 0 0,-1 1 0 0 0,0-1-1 0 0,0 0 1 0 0,0 1 0 0 0,1-1-1 0 0,-1 0 1 0 0,0 0 0 0 0,0 0-1 0 0,1 0 1 0 0,-1 0 0 0 0,0 0-1 0 0,0-1 1 0 0,1 1 0 0 0,-1 0-1 0 0,0-1 1 0 0,0 1 0 0 0,0-1-1 0 0,1 1 1 0 0,-1-1 0 0 0,0 1-1 0 0,0-1 1 0 0,0 0 0 0 0,0 0-1 0 0,0 1 1 0 0,0-1 0 0 0,0 0-1 0 0,-1 0 1 0 0,2-1 0 0 0,3-4-181 0 0,-1 1 0 0 0,1-1 0 0 0,-1 0 0 0 0,-1 0 0 0 0,1 0 0 0 0,4-12 0 0 0,1-10-54 0 0,-7 20 185 0 0,1 0-1 0 0,-1 1 1 0 0,1 0-1 0 0,0 0 1 0 0,1 0-1 0 0,-1 0 1 0 0,1 0-1 0 0,8-9 1 0 0,-12 15 84 0 0,1 1 0 0 0,-1-1 1 0 0,0 1-1 0 0,1-1 0 0 0,-1 1 0 0 0,1 0 1 0 0,-1-1-1 0 0,1 1 0 0 0,-1-1 0 0 0,1 1 1 0 0,-1 0-1 0 0,1-1 0 0 0,0 1 0 0 0,-1 0 1 0 0,1 0-1 0 0,-1-1 0 0 0,1 1 0 0 0,0 0 1 0 0,-1 0-1 0 0,1 0 0 0 0,-1 0 0 0 0,1 0 1 0 0,0 0-1 0 0,-1 0 0 0 0,1 0 0 0 0,0 0 1 0 0,-1 0-1 0 0,1 0 0 0 0,0 0 0 0 0,-1 0 1 0 0,1 1-1 0 0,-1-1 0 0 0,1 0 0 0 0,0 0 1 0 0,-1 1-1 0 0,1-1 0 0 0,-1 1 0 0 0,1-1 1 0 0,-1 0-1 0 0,1 1 0 0 0,-1-1 0 0 0,1 1 1 0 0,-1-1-1 0 0,0 1 0 0 0,1-1 0 0 0,-1 1 1 0 0,0-1-1 0 0,1 1 0 0 0,-1-1 0 0 0,0 1 1 0 0,0 0-1 0 0,1-1 0 0 0,-1 1 0 0 0,0 1 1 0 0,3 5 428 0 0,-1 1 1 0 0,0 0-1 0 0,2 12 1 0 0,-2-10-208 0 0,11 40 639 0 0,-11-46-913 0 0,-1 0 0 0 0,1 0 0 0 0,0 0-1 0 0,0 0 1 0 0,1 0 0 0 0,-1 0 0 0 0,1-1 0 0 0,0 1 0 0 0,5 4-1 0 0,-7-8-112 0 0,0 1 0 0 0,0 0-1 0 0,0-1 1 0 0,0 1 0 0 0,0-1-1 0 0,0 1 1 0 0,0-1 0 0 0,0 1-1 0 0,0-1 1 0 0,0 0 0 0 0,0 0-1 0 0,0 0 1 0 0,0 1 0 0 0,1-1-1 0 0,-1 0 1 0 0,0 0 0 0 0,0 0 0 0 0,2-1-1 0 0,7-2-2004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7.7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83 1 1280 0 0,'-4'2'190'0'0,"0"1"-1"0"0,1 0 1 0 0,-1 0-1 0 0,1 0 1 0 0,0 1-1 0 0,0-1 1 0 0,0 1-1 0 0,0-1 1 0 0,1 1-1 0 0,-4 6 1 0 0,-2 6 402 0 0,1 0 0 0 0,1 0 0 0 0,0 1 0 0 0,1 0 0 0 0,1 0 0 0 0,-4 33 1 0 0,7-48-552 0 0,1 0 0 0 0,0 0 1 0 0,0 0-1 0 0,1 0 0 0 0,-1-1 1 0 0,0 1-1 0 0,1 0 0 0 0,-1 0 1 0 0,2 3-1 0 0,-2-5-35 0 0,0 0 1 0 0,0 0-1 0 0,0 1 1 0 0,0-1-1 0 0,1 0 0 0 0,-1 0 1 0 0,0 1-1 0 0,0-1 1 0 0,1 0-1 0 0,-1 0 0 0 0,0 0 1 0 0,0 1-1 0 0,1-1 1 0 0,-1 0-1 0 0,0 0 0 0 0,0 0 1 0 0,1 0-1 0 0,-1 0 1 0 0,0 0-1 0 0,1 1 0 0 0,-1-1 1 0 0,0 0-1 0 0,1 0 1 0 0,0 0-11 0 0,-1-1 0 0 0,1 1-1 0 0,0 0 1 0 0,0 0 0 0 0,-1-1 0 0 0,1 1 0 0 0,0 0 0 0 0,0-1 0 0 0,-1 1 0 0 0,1 0 0 0 0,-1-1 0 0 0,1 1 0 0 0,1-2 0 0 0,40-41-675 0 0,-34 33 482 0 0,1 1 0 0 0,-1 0 0 0 0,1 1 0 0 0,1 0 0 0 0,0 0 0 0 0,0 1 0 0 0,19-10 0 0 0,-28 16 185 0 0,0 1 0 0 0,1-1 0 0 0,-1 0 0 0 0,0 1 0 0 0,1 0 0 0 0,-1-1 0 0 0,1 1 0 0 0,-1 0 0 0 0,1-1-1 0 0,-1 1 1 0 0,1 0 0 0 0,-1 0 0 0 0,1 0 0 0 0,-1 1 0 0 0,0-1 0 0 0,1 0 0 0 0,-1 0 0 0 0,1 1 0 0 0,2 0 0 0 0,-3 0 11 0 0,0 0 0 0 0,0 0 0 0 0,0 0 0 0 0,0 0 0 0 0,0 0 1 0 0,0 0-1 0 0,-1 0 0 0 0,1 0 0 0 0,0 0 0 0 0,-1 1 0 0 0,1-1 1 0 0,0 0-1 0 0,-1 0 0 0 0,0 1 0 0 0,1-1 0 0 0,-1 0 0 0 0,1 3 0 0 0,-1 2 60 0 0,1 0 0 0 0,-1 0 0 0 0,0 1 0 0 0,-1-1 0 0 0,0 0 0 0 0,0 1 0 0 0,-3 10 0 0 0,-18 44 1130 0 0,18-53-1073 0 0,1-1 1 0 0,-1 0-1 0 0,0 0 1 0 0,-1-1-1 0 0,1 1 1 0 0,-7 6-1 0 0,3-10-491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0.3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12 467 312 0 0,'0'0'3'0'0,"0"0"-1"0"0,0 0 1 0 0,0 0-1 0 0,0 0 1 0 0,-1 0-1 0 0,1 0 1 0 0,0 0 0 0 0,0 0-1 0 0,0 0 1 0 0,0 0-1 0 0,0 0 1 0 0,0 0-1 0 0,0 0 1 0 0,0 0 0 0 0,0 0-1 0 0,-1 0 1 0 0,1 0-1 0 0,0 0 1 0 0,0 0-1 0 0,0 0 1 0 0,0 0-1 0 0,0 0 1 0 0,0 0 0 0 0,0 0-1 0 0,0 0 1 0 0,0 0-1 0 0,-1 0 1 0 0,1 0-1 0 0,0 0 1 0 0,0 0 0 0 0,0 0-1 0 0,0 0 1 0 0,0 0-1 0 0,0 0 1 0 0,0 0-1 0 0,0 0 1 0 0,0 0-1 0 0,0 0 1 0 0,0 0 0 0 0,0 0-1 0 0,-1-1 1 0 0,1 1-1 0 0,0 0 1 0 0,0 0-1 0 0,0 0 1 0 0,0 0 0 0 0,0 0-1 0 0,0 0 1 0 0,-3-9 283 0 0,0-8 224 0 0,2-41 81 0 0,1 0 0 0 0,3 1 0 0 0,11-60 0 0 0,-13 114-537 0 0,11-68 976 0 0,-10 65-824 0 0,-1-1-1 0 0,2 1 1 0 0,-1-1-1 0 0,1 1 1 0 0,0 0-1 0 0,0 0 1 0 0,0 0 0 0 0,6-7-1 0 0,-8 12-181 0 0,0 0 0 0 0,0 0 1 0 0,-1 1-1 0 0,1-1 0 0 0,0 0 0 0 0,0 0 0 0 0,0 0 1 0 0,0 1-1 0 0,0-1 0 0 0,0 0 0 0 0,0 1 0 0 0,0-1 1 0 0,0 1-1 0 0,0-1 0 0 0,1 1 0 0 0,-1 0 0 0 0,0-1 1 0 0,0 1-1 0 0,0 0 0 0 0,0 0 0 0 0,1 0 0 0 0,-1 0 0 0 0,0 0 1 0 0,0 0-1 0 0,2 0 0 0 0,0 1-44 0 0,0 1-1 0 0,0-1 1 0 0,-1 1-1 0 0,1-1 1 0 0,0 1 0 0 0,-1 0-1 0 0,4 3 1 0 0,-1-1-103 0 0,4-1-451 0 0,-9-3 529 0 0,1 0 0 0 0,-1 0 0 0 0,1 0 0 0 0,-1 0 0 0 0,0 0 1 0 0,1 0-1 0 0,-1 0 0 0 0,1 0 0 0 0,-1 0 0 0 0,0 0 0 0 0,1 1 1 0 0,-1-1-1 0 0,0 0 0 0 0,1 0 0 0 0,-1 0 0 0 0,0 0 1 0 0,1 1-1 0 0,-1-1 0 0 0,0 0 0 0 0,0 0 0 0 0,1 1 0 0 0,-1-1 1 0 0,0 0-1 0 0,0 1 0 0 0,1-1 0 0 0,-1 0 0 0 0,0 1 0 0 0,0-1 1 0 0,1 1-1 0 0,5 11-1269 0 0,1 6-264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8.0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 0 952 0 0,'-1'2'74'0'0,"-1"-1"0"0"0,1 0 0 0 0,0 1-1 0 0,0-1 1 0 0,0 1 0 0 0,0-1 0 0 0,0 1-1 0 0,1 0 1 0 0,-1-1 0 0 0,0 1 0 0 0,1 0 0 0 0,-1 0-1 0 0,1-1 1 0 0,0 1 0 0 0,-1 0 0 0 0,1 0-1 0 0,0 2 1 0 0,-2 7 111 0 0,-2 14 293 0 0,1 0 0 0 0,1 0 1 0 0,1 0-1 0 0,4 42 0 0 0,20 101 314 0 0,-21-153-775 0 0,4 18-13 0 0,4 33-485 0 0,23 74-1 0 0,-32-136 364 0 0,0 0-1 0 0,1 0 0 0 0,0 0 1 0 0,0-1-1 0 0,0 1 0 0 0,3 5 0 0 0,1-2-395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8.1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 67 376 0 0,'-1'-1'121'0'0,"0"0"-1"0"0,0 0 1 0 0,-1-1-1 0 0,1 1 1 0 0,0 0-1 0 0,0 1 1 0 0,-1-1-1 0 0,1 0 1 0 0,0 0-1 0 0,-1 0 1 0 0,1 1-1 0 0,-3-2 1 0 0,-9-5 2429 0 0,15 6-2156 0 0,0 1 0 0 0,0-1 0 0 0,0 0 0 0 0,0 1 1 0 0,0-1-1 0 0,0 1 0 0 0,1-1 0 0 0,1 1 0 0 0,-3 0-259 0 0,40-5 893 0 0,-10 1-1681 0 0,-1-1 1 0 0,48-14 0 0 0,-53 11-2057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8.9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160 45 2296 0 0,'-39'-7'1665'0'0,"33"7"-1538"0"0,0-1-1 0 0,1 2 1 0 0,-1-1 0 0 0,0 1 0 0 0,0 0 0 0 0,0 0-1 0 0,0 1 1 0 0,1-1 0 0 0,-8 4 0 0 0,10-3-81 0 0,-1 0 0 0 0,1-1-1 0 0,0 1 1 0 0,0 0 0 0 0,0 1 0 0 0,1-1 0 0 0,-1 0-1 0 0,0 1 1 0 0,1 0 0 0 0,0-1 0 0 0,-1 1 0 0 0,1 0 0 0 0,0 0-1 0 0,1 0 1 0 0,-1 1 0 0 0,-2 4 0 0 0,1 2-1 0 0,1-1-1 0 0,0 1 1 0 0,0 0-1 0 0,1-1 1 0 0,1 1-1 0 0,-1 0 1 0 0,2 0-1 0 0,-1 0 1 0 0,1-1-1 0 0,3 14 1 0 0,-1-13-51 0 0,0 1 1 0 0,0 0-1 0 0,1-1 1 0 0,0 1-1 0 0,1-1 1 0 0,0 0-1 0 0,1-1 1 0 0,13 18-1 0 0,-16-24-33 0 0,-1 1 1 0 0,2-1-1 0 0,-1 0 1 0 0,0-1-1 0 0,0 1 0 0 0,1-1 1 0 0,0 1-1 0 0,-1-1 0 0 0,1 0 1 0 0,0 0-1 0 0,0-1 1 0 0,8 3-1 0 0,-10-4 11 0 0,0 1-1 0 0,0-1 1 0 0,0 0 0 0 0,0 0-1 0 0,0 0 1 0 0,1 0 0 0 0,-1 0-1 0 0,0 0 1 0 0,0-1 0 0 0,0 1-1 0 0,0-1 1 0 0,0 0 0 0 0,0 1-1 0 0,0-1 1 0 0,0 0 0 0 0,0 0 0 0 0,0 0-1 0 0,0 0 1 0 0,0-1 0 0 0,-1 1-1 0 0,1 0 1 0 0,0-1 0 0 0,-1 1-1 0 0,1-1 1 0 0,-1 0 0 0 0,0 1-1 0 0,2-4 1 0 0,3-4-10 0 0,-2-1 0 0 0,1 0-1 0 0,-1 0 1 0 0,-1 0 0 0 0,1 0 0 0 0,-2-1-1 0 0,0 1 1 0 0,0-1 0 0 0,-1 0 0 0 0,1-20-1 0 0,-3 13 135 0 0,0-1 0 0 0,-1 1 0 0 0,-1 0 0 0 0,-1 1 0 0 0,-9-31 0 0 0,11 44-43 0 0,-11-29 365 0 0,12 30-354 0 0,0 1-1 0 0,-1 0 0 0 0,1 0 0 0 0,0 0 1 0 0,-1 0-1 0 0,0 0 0 0 0,1 0 1 0 0,-1 0-1 0 0,0 0 0 0 0,0 1 0 0 0,-2-2 1 0 0,4 2-39 0 0,-1 1 0 0 0,1 0 0 0 0,-1 0 0 0 0,1-1 0 0 0,-1 1 0 0 0,1 0-1 0 0,0 0 1 0 0,-1 0 0 0 0,1 0 0 0 0,-1-1 0 0 0,0 1 0 0 0,1 0 0 0 0,-1 0 0 0 0,1 0 0 0 0,-1 0 0 0 0,1 0 0 0 0,-1 1 0 0 0,1-1 0 0 0,-1 0 0 0 0,1 0 0 0 0,-1 0 0 0 0,1 0 0 0 0,0 0 0 0 0,-1 1 0 0 0,1-1 0 0 0,-1 0 0 0 0,1 0 0 0 0,-1 1 0 0 0,0 0 0 0 0,0 0 23 0 0,0 0-1 0 0,0 0 1 0 0,0 1 0 0 0,1-1 0 0 0,-1 0 0 0 0,0 1 0 0 0,1-1 0 0 0,-1 1-1 0 0,0 2 1 0 0,-1 3 123 0 0,1-1-1 0 0,0 1 0 0 0,0 10 0 0 0,1-15-188 0 0,0-1 1 0 0,0 1-1 0 0,0-1 0 0 0,0 0 1 0 0,0 1-1 0 0,1-1 1 0 0,-1 1-1 0 0,0-1 0 0 0,1 0 1 0 0,0 1-1 0 0,-1-1 0 0 0,1 0 1 0 0,-1 0-1 0 0,1 0 0 0 0,0 1 1 0 0,1 0-1 0 0,-2-2-42 0 0,1 1 0 0 0,-1-1 0 0 0,0 0 0 0 0,1 0 0 0 0,-1 1 0 0 0,0-1-1 0 0,1 0 1 0 0,-1 0 0 0 0,1 0 0 0 0,-1 0 0 0 0,0 0 0 0 0,1 0 0 0 0,-1 0 0 0 0,0 0 0 0 0,1 1 0 0 0,-1-1 0 0 0,1-1 0 0 0,-1 1 0 0 0,0 0 0 0 0,1 0 0 0 0,-1 0-1 0 0,1 0 1 0 0,0 0-130 0 0,0-1-1 0 0,0 1 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9.4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83 4 376 0 0,'0'0'41'0'0,"-1"-1"-1"0"0,0 1 1 0 0,0-1-1 0 0,0 1 1 0 0,1 0-1 0 0,-1-1 1 0 0,0 1-1 0 0,0 0 1 0 0,0 0-1 0 0,0 0 1 0 0,0-1-1 0 0,0 1 1 0 0,1 0-1 0 0,-1 0 1 0 0,0 0-1 0 0,0 1 1 0 0,0-1-1 0 0,0 0 1 0 0,0 0-1 0 0,0 0 1 0 0,1 1-1 0 0,-1-1 1 0 0,0 0-1 0 0,0 1 1 0 0,0-1-1 0 0,1 0 1 0 0,-1 1-1 0 0,0-1 1 0 0,0 1-1 0 0,1 0 1 0 0,-1-1-1 0 0,0 1 1 0 0,1 0-1 0 0,-1-1 1 0 0,1 1 0 0 0,-1 0-1 0 0,1-1 1 0 0,-1 1-1 0 0,1 0 1 0 0,-1 0-1 0 0,1 0 1 0 0,0 0-1 0 0,0-1 1 0 0,-1 1-1 0 0,1 0 1 0 0,0 0-1 0 0,0 0 1 0 0,0 0-1 0 0,0 0 1 0 0,0 0-1 0 0,0-1 1 0 0,0 2-1 0 0,3 9 328 0 0,1 0 0 0 0,1 0 0 0 0,-1-1 0 0 0,8 12 0 0 0,10 24 335 0 0,-5 0 93 0 0,-3 1 0 0 0,13 74 0 0 0,-23-93-646 0 0,-1-1 1 0 0,-2 1-1 0 0,0 0 0 0 0,-2 0 0 0 0,-8 52 0 0 0,8-71-100 0 0,-1 0 0 0 0,-1-1 0 0 0,1 1 0 0 0,-2-1 0 0 0,1 0 0 0 0,-1 0 0 0 0,0 0 0 0 0,-8 11 0 0 0,11-17-99 0 0,-1 0 1 0 0,0 0 0 0 0,1 0 0 0 0,-1-1 0 0 0,0 1-1 0 0,0 0 1 0 0,0-1 0 0 0,-1 1 0 0 0,1-1 0 0 0,0 0-1 0 0,0 1 1 0 0,-1-1 0 0 0,1 0 0 0 0,-1-1-1 0 0,1 1 1 0 0,-1 0 0 0 0,1-1 0 0 0,-1 1 0 0 0,1-1-1 0 0,-1 0 1 0 0,0 0 0 0 0,1 0 0 0 0,-1 0-1 0 0,0 0 1 0 0,1-1 0 0 0,-1 1 0 0 0,1-1 0 0 0,-1 0-1 0 0,1 1 1 0 0,-1-1 0 0 0,1 0 0 0 0,-4-3 0 0 0,3 3-79 0 0,0-1 1 0 0,0 0-1 0 0,1 0 1 0 0,-1 0 0 0 0,1-1-1 0 0,-1 1 1 0 0,1 0 0 0 0,0-1-1 0 0,0 0 1 0 0,0 1 0 0 0,0-1-1 0 0,0 0 1 0 0,1 0-1 0 0,-1 0 1 0 0,0-4 0 0 0,-4-13-577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29.7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165 14 88 0 0,'-4'2'97'0'0,"0"-1"-1"0"0,0 0 1 0 0,0 1 0 0 0,0-2-1 0 0,0 1 1 0 0,-1 0-1 0 0,1-1 1 0 0,0 0 0 0 0,0 0-1 0 0,-5-1 1 0 0,3 1 53 0 0,0 0 1 0 0,0 0-1 0 0,0 0 1 0 0,0 1-1 0 0,-7 1 1 0 0,9-1-57 0 0,1 0-1 0 0,0 0 1 0 0,-1 1 0 0 0,1-1 0 0 0,0 1 0 0 0,0 0-1 0 0,0 0 1 0 0,0 0 0 0 0,0 0 0 0 0,0 0-1 0 0,0 1 1 0 0,1-1 0 0 0,-1 1 0 0 0,-3 5 0 0 0,3-3 81 0 0,0 1 0 0 0,1-1 0 0 0,-1 1 0 0 0,1-1 0 0 0,0 1 0 0 0,0 0 0 0 0,1 0 0 0 0,-1 7 0 0 0,0 3 163 0 0,2-1-1 0 0,0 1 1 0 0,0-1-1 0 0,2 1 1 0 0,0-1-1 0 0,4 18 1 0 0,-5-28-290 0 0,1-1-1 0 0,-1 1 1 0 0,1 0 0 0 0,0 0 0 0 0,0-1-1 0 0,0 1 1 0 0,1-1 0 0 0,0 1-1 0 0,5 5 1 0 0,-7-8-54 0 0,1-1 0 0 0,0 1 0 0 0,-1-1 0 0 0,1 1 0 0 0,0-1 0 0 0,0 0 0 0 0,0 0 0 0 0,0 0 0 0 0,0 0 0 0 0,1 0 0 0 0,-1 0 0 0 0,0 0 0 0 0,0-1 0 0 0,1 1 0 0 0,-1-1 0 0 0,0 0 0 0 0,1 0 0 0 0,-1 0 0 0 0,0 0 0 0 0,0 0 0 0 0,1 0 0 0 0,-1 0 0 0 0,3-2 0 0 0,0 1-67 0 0,1-1 1 0 0,-1 0-1 0 0,0 0 0 0 0,-1-1 0 0 0,1 0 0 0 0,0 1 0 0 0,-1-2 0 0 0,1 1 1 0 0,-1 0-1 0 0,0-1 0 0 0,0 0 0 0 0,0 0 0 0 0,6-9 0 0 0,-1 1-58 0 0,-1-1 0 0 0,0-1 0 0 0,10-24 0 0 0,-14 27 134 0 0,0 0 0 0 0,0 0 0 0 0,-1 0 0 0 0,-1-1 0 0 0,2-12 0 0 0,-4 18 17 0 0,1 1-1 0 0,-1 0 1 0 0,0-1-1 0 0,-1 1 1 0 0,1-1-1 0 0,-1 1 0 0 0,0 0 1 0 0,-1 0-1 0 0,1 0 1 0 0,-1-1-1 0 0,0 1 1 0 0,0 0-1 0 0,-4-6 1 0 0,4 9-43 0 0,0 0 0 0 0,0 0 1 0 0,0 1-1 0 0,0-1 0 0 0,0 1 0 0 0,0-1 1 0 0,0 1-1 0 0,0 0 0 0 0,-1-1 0 0 0,1 1 1 0 0,0 1-1 0 0,-1-1 0 0 0,1 0 1 0 0,-1 0-1 0 0,1 1 0 0 0,-1-1 0 0 0,1 1 1 0 0,-1 0-1 0 0,1 0 0 0 0,-1 0 0 0 0,0 0 1 0 0,-3 1-1 0 0,0 1-556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30.0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0 600 0 0,'0'2'12'0'0,"0"0"-1"0"0,-1 0 1 0 0,1-1 0 0 0,0 1-1 0 0,0 0 1 0 0,0 0 0 0 0,0 0-1 0 0,1-1 1 0 0,-1 1 0 0 0,0 0-1 0 0,1 0 1 0 0,0 2 0 0 0,11 23 551 0 0,-4-11-339 0 0,8 29 465 0 0,-1 1 1 0 0,-3 0-1 0 0,11 79 1 0 0,-19-111-874 0 0,-1-10-253 0 0,-1-10-285 0 0,-2-3 265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9:30.2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30 200 0 0,'6'-7'0'0'0,"-4"5"0"0"0,-1 0 0 0 0,1-1 0 0 0,0 1 0 0 0,0 0 0 0 0,0 0 0 0 0,0 0 0 0 0,0 0 0 0 0,0 1 0 0 0,1-1 0 0 0,1-1 0 0 0,0 4 94 0 0,-1 0 0 0 0,0 0 0 0 0,0 0 0 0 0,0 0 0 0 0,0 0 0 0 0,0 1 0 0 0,5 3 0 0 0,-7-5-58 0 0,4 4 121 0 0,0-1 1 0 0,0 1-1 0 0,-1 0 0 0 0,1 0 0 0 0,-1 1 0 0 0,0-1 0 0 0,0 1 1 0 0,-1 0-1 0 0,1 0 0 0 0,4 9 0 0 0,2 8 334 0 0,11 31 1 0 0,-14-32-314 0 0,22 55-486 0 0,-20-51 155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26.8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37 12 448 0 0,'-4'4'131'0'0,"0"-1"-1"0"0,0 0 1 0 0,0 1-1 0 0,0 0 1 0 0,1 0-1 0 0,0 0 1 0 0,-1 0-1 0 0,-3 7 1 0 0,20-16 1103 0 0,-12 4-1095 0 0,-1 0 0 0 0,1 1 0 0 0,0-1 0 0 0,0 0 0 0 0,0 0 0 0 0,0 1 0 0 0,0-1 0 0 0,0 1 0 0 0,0-1 0 0 0,0 1 0 0 0,1 0 0 0 0,-1-1 0 0 0,0 1 0 0 0,0 0 0 0 0,0 0 0 0 0,0-1 0 0 0,0 1 0 0 0,1 0 0 0 0,-1 0 0 0 0,0 0 0 0 0,0 1 0 0 0,2-1 0 0 0,-2 0-144 0 0,0 0-1 0 0,1 1 1 0 0,-1-1 0 0 0,1 0-1 0 0,-1 0 1 0 0,1 0-1 0 0,-1-1 1 0 0,0 1 0 0 0,1 0-1 0 0,-1-1 1 0 0,0 1-1 0 0,1 0 1 0 0,-1-1 0 0 0,0 0-1 0 0,3-1 1 0 0,0 0 79 0 0,0 0 1 0 0,0 1-1 0 0,0-1 0 0 0,0 1 0 0 0,0-1 1 0 0,0 1-1 0 0,0 0 0 0 0,7 0 1 0 0,35-1-123 0 0,-41 2 68 0 0,15 1 51 0 0,0 1-1 0 0,0 1 0 0 0,30 8 0 0 0,-5-1 1 0 0,-35-8-46 0 0,0-1-1 0 0,0 0 1 0 0,0-1-1 0 0,1 0 1 0 0,-1 0-1 0 0,16-4 0 0 0,58-18 303 0 0,-3 0-128 0 0,-73 21-157 0 0,1 0 0 0 0,0 1 0 0 0,-1-1 0 0 0,1 2 1 0 0,0-1-1 0 0,0 1 0 0 0,-1 0 0 0 0,1 1 0 0 0,-1 0 1 0 0,17 6-1 0 0,-16-5-42 0 0,1-1 0 0 0,0 0 0 0 0,-1-1 0 0 0,1 0 0 0 0,11 0 0 0 0,-8-1 0 0 0,-1 1 0 0 0,22 4 0 0 0,94 19 350 0 0,-112-21-340 0 0,1-1-10 0 0,1 0 0 0 0,-1-1 0 0 0,24-3 0 0 0,52-9 0 0 0,-64 7 0 0 0,-9 1 0 0 0,-1 1 0 0 0,0 0 0 0 0,1 2 0 0 0,0 0 0 0 0,-1 2 0 0 0,1 0 0 0 0,-1 1 0 0 0,30 8 0 0 0,-27-4 2 0 0,3 2 1 0 0,1-2 0 0 0,0 0 0 0 0,0-2 1 0 0,1-1-1 0 0,29 1 0 0 0,-15-7 260 0 0,-1-2 0 0 0,-1-2 0 0 0,68-19 0 0 0,-102 24-272 0 0,18-4-12 0 0,1 1-1 0 0,-1 1 1 0 0,1 1 0 0 0,0 1-1 0 0,33 3 1 0 0,-55-2-22 0 0,0 0-1 0 0,0 0 0 0 0,0 1 1 0 0,0 0-1 0 0,0-1 1 0 0,0 1-1 0 0,0 0 1 0 0,0 0-1 0 0,3 1 1 0 0,-5-1-36 0 0,0-1 0 0 0,4 5-1030 0 0,-4-5 1029 0 0,0 1 1 0 0,0-1 0 0 0,0 1 0 0 0,0-1 0 0 0,0 1-1 0 0,0-1 1 0 0,0 1 0 0 0,0-1 0 0 0,0 1 0 0 0,0-1-1 0 0,0 0 1 0 0,0 1 0 0 0,0-1 0 0 0,0 1 0 0 0,0-1-1 0 0,0 1 1 0 0,-1-1 0 0 0,1 0 0 0 0,0 1 0 0 0,0-1-1 0 0,-1 1 1 0 0,-3 2-713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28.3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102 110 144 0 0,'-16'4'193'0'0,"-1"-1"0"0"0,1 0 0 0 0,-33 0 0 0 0,50-3-184 0 0,-1 0 0 0 0,0-1 0 0 0,0 1-1 0 0,0 0 1 0 0,0 0 0 0 0,0 0 0 0 0,0 0-1 0 0,0 0 1 0 0,1 0 0 0 0,-1-1 0 0 0,0 1 0 0 0,0 0-1 0 0,0 0 1 0 0,0 0 0 0 0,0 0 0 0 0,0 0 0 0 0,0-1-1 0 0,0 1 1 0 0,0 0 0 0 0,0 0 0 0 0,0 0-1 0 0,0 0 1 0 0,0-1 0 0 0,0 1 0 0 0,0 0 0 0 0,0 0-1 0 0,0 0 1 0 0,0 0 0 0 0,0-1 0 0 0,0 1-1 0 0,0 0 1 0 0,0 0 0 0 0,0 0 0 0 0,0 0 0 0 0,0-1-1 0 0,-1 1 1 0 0,1 0 0 0 0,0 0 0 0 0,0 0 0 0 0,0 0-1 0 0,0 0 1 0 0,0 0 0 0 0,0 0 0 0 0,-1-1-1 0 0,1 1 1 0 0,0 0 0 0 0,0 0 0 0 0,0 0 0 0 0,0 0-1 0 0,0 0 1 0 0,-1 0 0 0 0,1 0 0 0 0,0 0-1 0 0,0 0 1 0 0,0 0 0 0 0,0 0 0 0 0,-1 0 0 0 0,1 0-1 0 0,0 0 1 0 0,0 0 0 0 0,0 0 0 0 0,0 0 0 0 0,-1 0-1 0 0,1 0 1 0 0,0 0 0 0 0,0 0 0 0 0,0 0-1 0 0,0 0 1 0 0,-1 0 0 0 0,3-1 115 0 0,0-1-1 0 0,-1 1 1 0 0,1 0 0 0 0,0-1-1 0 0,0 1 1 0 0,-1 0 0 0 0,4-1 0 0 0,-4 2-118 0 0,21-11 76 0 0,1 2 1 0 0,34-9-1 0 0,90-6 1041 0 0,186-15 197 0 0,-265 36-1202 0 0,-1 3 1 0 0,77 10-1 0 0,75 0-129 0 0,-158-12 114 0 0,65 0 106 0 0,-75 3-199 0 0,0 0 364 0 0,52 7 0 0 0,-21-2-114 0 0,-60-6-76 0 0,-1 1 0 0 0,0 1 0 0 0,31 8 0 0 0,-43-8 33 0 0,10 3-27 0 0,1 1 0 0 0,0 0 0 0 0,-1 2 0 0 0,25 13 0 0 0,-27-12-182 0 0,1-1 0 0 0,0 0 0 0 0,1-1 0 0 0,0-1 0 0 0,0 0 0 0 0,1-2 0 0 0,24 3 0 0 0,81-1 120 0 0,-33-3-48 0 0,-81-1-80 0 0,0 0 0 0 0,20 6 0 0 0,-9-2 0 0 0,1-5-2909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36.1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731 1 520 0 0,'0'11'492'0'0,"1"-9"-265"0"0,-1 0 0 0 0,0 0 0 0 0,0 0 0 0 0,0 0 0 0 0,0 0 0 0 0,0 0 0 0 0,-1 0 0 0 0,0 3 0 0 0,1-5-163 0 0,0 1 0 0 0,-1-1 0 0 0,1 1 1 0 0,-1-1-1 0 0,1 0 0 0 0,-1 1 0 0 0,1-1 0 0 0,-1 0 0 0 0,1 1 0 0 0,-1-1 0 0 0,1 0 0 0 0,-1 1 0 0 0,1-1 0 0 0,-1 0 0 0 0,0 0 0 0 0,1 0 0 0 0,-1 0 0 0 0,1 0 0 0 0,-1 0 0 0 0,0 1 0 0 0,1-1 0 0 0,-1 0 1 0 0,1-1-1 0 0,-1 1 0 0 0,0 0 0 0 0,1 0 0 0 0,-1 0 0 0 0,1 0 0 0 0,-1 0 0 0 0,0-1 0 0 0,1 1 0 0 0,-1 0 0 0 0,1 0 0 0 0,-1-1 0 0 0,-6-1 273 0 0,-1 0 0 0 0,1 0 0 0 0,0 1 0 0 0,-1 0 0 0 0,1 1 0 0 0,-1 0 0 0 0,1 0 0 0 0,-1 0 0 0 0,-10 3 0 0 0,-4 2 304 0 0,-38 14 1 0 0,37-11-513 0 0,-30 6 0 0 0,-25-2-63 0 0,-23 5 113 0 0,69-8-6 0 0,-33 7 214 0 0,57-15-374 0 0,1 0 1 0 0,0 0-1 0 0,-1-1 0 0 0,1 0 1 0 0,0 0-1 0 0,-13-3 0 0 0,3-3-34 0 0,15 5 13 0 0,0 0 0 0 0,0 0 0 0 0,-1 0 0 0 0,1 1 0 0 0,0-1 0 0 0,0 0 0 0 0,-1 1 0 0 0,-3 0 0 0 0,6 0 7 0 0,-1 0 0 0 0,1 0-1 0 0,0 0 1 0 0,-1 0-1 0 0,1 0 1 0 0,-1 0-1 0 0,1 0 1 0 0,0 1-1 0 0,-1-1 1 0 0,1 0-1 0 0,0 0 1 0 0,-1 1 0 0 0,1-1-1 0 0,0 0 1 0 0,-1 1-1 0 0,1-1 1 0 0,0 0-1 0 0,-1 1 1 0 0,1-1-1 0 0,0 1 1 0 0,-3 14-12 0 0,4 21-13 0 0,1 18-20 0 0,-14 205 464 0 0,12-239-412 0 0,0 204 28 0 0,1-11-4 0 0,-26 129-30 0 0,13-213 0 0 0,-15 497 0 0 0,24-403 0 0 0,1 90 0 0 0,23 70 0 0 0,-1 53 0 0 0,-29 43-400 0 0,9-478 400 0 0,1 68-105 0 0,-15 115 0 0 0,13-181 99 0 0,0 1 0 0 0,1-1 0 0 0,0 1 0 0 0,-1-1 1 0 0,2 1-1 0 0,-1 0 0 0 0,0-1 0 0 0,1 1 0 0 0,0 3 1 0 0,0-5 5 0 0,0-1 0 0 0,-1 1 0 0 0,1 0 1 0 0,0-1-1 0 0,0 0 0 0 0,0 1 0 0 0,0-1 0 0 0,1 1 1 0 0,-1-1-1 0 0,0 0 0 0 0,0 0 0 0 0,1 0 1 0 0,-1 0-1 0 0,1 0 0 0 0,-1 0 0 0 0,1 0 0 0 0,-1 0 1 0 0,1-1-1 0 0,0 1 0 0 0,2 0 0 0 0,21 7 0 0 0,1-2 0 0 0,1 0 0 0 0,33 1 0 0 0,82-2 0 0 0,-121-4 0 0 0,-1 0 0 0 0,0 1 0 0 0,0 0 0 0 0,0 2 0 0 0,0 1 0 0 0,20 7 0 0 0,-30-8 0 0 0,0 1 0 0 0,0 1 0 0 0,12 9 0 0 0,16 8 0 0 0,-38-23 2 0 0,0 1 0 0 0,0-1 0 0 0,0 0 0 0 0,0 0 0 0 0,1 0 0 0 0,-1 0 0 0 0,0 0 0 0 0,0 0 0 0 0,0 0 0 0 0,1 0 0 0 0,-1 0 0 0 0,0 1 0 0 0,0-1 0 0 0,1 0-1 0 0,-1 0 1 0 0,0 0 0 0 0,0 0 0 0 0,0 0 0 0 0,1 0 0 0 0,-1 0 0 0 0,0 0 0 0 0,0 0 0 0 0,0-1 0 0 0,1 1 0 0 0,-1 0 0 0 0,0 0 0 0 0,0 0 0 0 0,0 0 0 0 0,1 0 0 0 0,-1 0 0 0 0,0 0 0 0 0,0 0-1 0 0,0 0 1 0 0,1-1 0 0 0,-1 1 0 0 0,0 0 0 0 0,0 0 0 0 0,0-10 39 0 0,0 8-34 0 0,-1 0 1 0 0,1 1-1 0 0,-1-1 0 0 0,0 0 1 0 0,1 1-1 0 0,-1-1 0 0 0,0 1 1 0 0,0-1-1 0 0,0 1 0 0 0,0-1 1 0 0,-2 0-1 0 0,3 1-2 0 0,-1 1 0 0 0,1 0 0 0 0,-1-1-1 0 0,0 1 1 0 0,1-1 0 0 0,-1 1 0 0 0,1 0 0 0 0,-1-1 0 0 0,1 1-1 0 0,0-1 1 0 0,-1 1 0 0 0,1-1 0 0 0,-1 0 0 0 0,1 1 0 0 0,0-1 0 0 0,-1 1-1 0 0,1-1 1 0 0,0 0 0 0 0,0 1 0 0 0,0-1 0 0 0,-1 0 0 0 0,1 1 0 0 0,0-1-1 0 0,0 1 1 0 0,0-1 0 0 0,0 0 0 0 0,0 0 0 0 0,0 1 0 0 0,0-1-1 0 0,0 1 1 0 0,1-1 0 0 0,-1 0 0 0 0,0 1 0 0 0,0-1 0 0 0,0 0 0 0 0,1 1-1 0 0,-1-1 1 0 0,0 1 0 0 0,1-2 0 0 0,0 0-2 0 0,1-2-3 0 0,-8 1 0 0 0,-11-9 59 0 0,1 0-1 0 0,0 0 0 0 0,1-1 0 0 0,0-1 0 0 0,-16-20 0 0 0,15 14 34 0 0,0-1 0 0 0,2-1 0 0 0,-23-42 0 0 0,13 11-32 0 0,45 74 161 0 0,-14-14-219 0 0,0 0 0 0 0,1 0 0 0 0,0-1 0 0 0,0 0 0 0 0,14 7 0 0 0,48 21-4 0 0,-42-22 3 0 0,-27-11-1 0 0,10 3 0 0 0,0 1 0 0 0,-1 1 0 0 0,0 0 0 0 0,0 0 0 0 0,12 11 0 0 0,-20-15 0 0 0,-1-1 0 0 0,1 1 0 0 0,-1-1 0 0 0,1 1 0 0 0,-1 0 0 0 0,0 0 0 0 0,1-1 0 0 0,-1 1 0 0 0,0 0 0 0 0,-1 0 0 0 0,1 0 0 0 0,0 0 0 0 0,0 0 0 0 0,-1 0 0 0 0,1 1 0 0 0,-1-1 0 0 0,0 0 0 0 0,0 0 0 0 0,1 0 0 0 0,-1 0 0 0 0,-1 0 0 0 0,1 1 0 0 0,0-1 0 0 0,0 0 0 0 0,-1 0 0 0 0,0 0 0 0 0,1 0 0 0 0,-1 0 0 0 0,0 0 0 0 0,0 0 0 0 0,0 0 0 0 0,0 0 0 0 0,0 0 0 0 0,0 0 0 0 0,-1-1 0 0 0,-2 4 0 0 0,-58 73 5 0 0,-86 141 0 0 0,116-164-1590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28.5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99 37 392 0 0,'0'0'20'0'0,"0"0"0"0"0,-1 0 0 0 0,1 0 1 0 0,-1-1-1 0 0,1 1 0 0 0,0 0 0 0 0,-1 0 0 0 0,1-1 0 0 0,0 1 0 0 0,-1 0 0 0 0,1-1 1 0 0,0 1-1 0 0,-1-1 0 0 0,1 1 0 0 0,0 0 0 0 0,0-1 0 0 0,0 1 0 0 0,-1-1 0 0 0,1 1 1 0 0,0-1-1 0 0,0 1 0 0 0,0 0 0 0 0,-1-3 543 0 0,-2 3-299 0 0,1-1-202 0 0,-1 1 0 0 0,0 1 0 0 0,1-1 0 0 0,-1 0 1 0 0,1 0-1 0 0,-1 1 0 0 0,1 0 0 0 0,-1-1 0 0 0,1 1 0 0 0,0 0 1 0 0,-1 0-1 0 0,1 0 0 0 0,0 1 0 0 0,0-1 0 0 0,-1 1 0 0 0,1-1 1 0 0,-2 3-1 0 0,0 0 26 0 0,1-1 1 0 0,0 1 0 0 0,0 0-1 0 0,0 1 1 0 0,1-1-1 0 0,-1 0 1 0 0,1 1 0 0 0,-3 7-1 0 0,1 0-31 0 0,1 0-1 0 0,0 1 0 0 0,1-1 1 0 0,0 1-1 0 0,1-1 0 0 0,1 21 1 0 0,0-27-66 0 0,0 0 1 0 0,1 0-1 0 0,0 0 1 0 0,0 0-1 0 0,1 0 1 0 0,-1 0-1 0 0,5 9 1 0 0,-5-14 6 0 0,0 0 0 0 0,-1 1 1 0 0,1-1-1 0 0,0 0 0 0 0,0 0 0 0 0,0 0 1 0 0,0 0-1 0 0,0 0 0 0 0,0 0 0 0 0,0 0 1 0 0,0 0-1 0 0,0-1 0 0 0,0 1 0 0 0,1 0 1 0 0,-1-1-1 0 0,0 1 0 0 0,1-1 0 0 0,-1 1 1 0 0,0-1-1 0 0,1 1 0 0 0,-1-1 0 0 0,0 0 1 0 0,1 0-1 0 0,-1 0 0 0 0,1 0 0 0 0,-1 0 1 0 0,0 0-1 0 0,1 0 0 0 0,-1 0 1 0 0,1 0-1 0 0,-1-1 0 0 0,0 1 0 0 0,1-1 1 0 0,-1 1-1 0 0,0-1 0 0 0,0 1 0 0 0,1-1 1 0 0,1-1-1 0 0,1-1 28 0 0,0 0 0 0 0,1 0 0 0 0,-1 0 0 0 0,0-1 0 0 0,-1 1 1 0 0,1-1-1 0 0,-1 0 0 0 0,1 0 0 0 0,-1 0 0 0 0,-1-1 0 0 0,1 1 0 0 0,2-6 1 0 0,3-7 116 0 0,-1 0 0 0 0,5-19 0 0 0,-9 23-185 0 0,0 0-1 0 0,-1 0 1 0 0,-1-1-1 0 0,0 1 1 0 0,-1 0-1 0 0,-1 0 1 0 0,-3-25-1 0 0,4 34-327 0 0,0-1 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0.5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17 3089 0 0,'-2'3'128'0'0,"0"0"40"0"0,4-3-168 0 0,-1 0 0 0 0,0 0 0 0 0,0 0 0 0 0,1 0 376 0 0,3-1 40 0 0,3-1 0 0 0,4 0 24 0 0,1 0-64 0 0,3-1-16 0 0,-1 1 0 0 0,0-2 24 0 0,2 2-864 0 0,-1 0-160 0 0,1 1-40 0 0,0-1 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39.3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43 50 88 0 0,'0'-7'7'0'0,"0"-1"26"0"0,0 0-1 0 0,0 0 1 0 0,-3-11-1 0 0,3 19-13 0 0,-1 1-1 0 0,1-1 0 0 0,0 0 1 0 0,-1 1-1 0 0,1-1 0 0 0,-1 0 0 0 0,1 1 1 0 0,0-1-1 0 0,-1 0 0 0 0,1 1 1 0 0,0-1-1 0 0,-1 1 0 0 0,1-1 0 0 0,0 1 1 0 0,0-1-1 0 0,-1 1 0 0 0,1-1 1 0 0,0 1-1 0 0,0-1 0 0 0,0 1 0 0 0,0-1 1 0 0,0 1-1 0 0,0-1 0 0 0,-1 1 1 0 0,1-1-1 0 0,0 13 2582 0 0,7 63-2096 0 0,-4-21-432 0 0,17 188 895 0 0,-19-234-926 0 0,0 0 0 0 0,0 0 1 0 0,-1 0-1 0 0,-1 0 0 0 0,1 0 1 0 0,-2 0-1 0 0,-2 13 0 0 0,4-22-36 0 0,0 0-1 0 0,0 0 1 0 0,0 0-1 0 0,0 0 1 0 0,-1 1-1 0 0,1-1 1 0 0,0 0-1 0 0,0 0 1 0 0,0 0-1 0 0,0 0 1 0 0,0 0-1 0 0,0 0 1 0 0,0 0-1 0 0,0 0 1 0 0,-1 0-1 0 0,1 1 1 0 0,0-1-1 0 0,0 0 1 0 0,0 0-1 0 0,0 0 1 0 0,0 0-1 0 0,0 0 1 0 0,-1 0-1 0 0,1 0 1 0 0,0 0-1 0 0,0 0 1 0 0,0 0-1 0 0,0 0 1 0 0,0 0-1 0 0,-1 0 1 0 0,1 0-1 0 0,0 0 1 0 0,0 0-1 0 0,0 0 1 0 0,0 0-1 0 0,-1-1 1 0 0,1 1 1 0 0,0 0-1 0 0,0 0 1 0 0,0 0 0 0 0,0 0-1 0 0,0 0 1 0 0,-1 0-1 0 0,1 0 1 0 0,0 0 0 0 0,0 0-1 0 0,0 0 1 0 0,0 0 0 0 0,0 0-1 0 0,-1 0 1 0 0,1 0 0 0 0,0 0-1 0 0,0 0 1 0 0,0 0 0 0 0,0 0-1 0 0,0 0 1 0 0,-1 0 0 0 0,1 0-1 0 0,0 1 1 0 0,0-1 0 0 0,0 0-1 0 0,0 0 1 0 0,0 0 0 0 0,0 0-1 0 0,-1 0 1 0 0,1 0 0 0 0,0 0-1 0 0,0 0 1 0 0,0 1 0 0 0,0-1-1 0 0,0 0 1 0 0,0 0 0 0 0,0 0-1 0 0,0 0 1 0 0,-1 3 7 0 0,0-1 0 0 0,0 1 0 0 0,0 0 0 0 0,1-1 0 0 0,-1 1 0 0 0,1-1 0 0 0,0 1 0 0 0,0 4 0 0 0,0 0-5 0 0,0-3 47 0 0,1-6-21 0 0,-3-16-189 0 0,-29-60 45 0 0,27 67 111 0 0,1-1 0 0 0,1 0 0 0 0,0 0 0 0 0,0-17 0 0 0,4-50-53 0 0,-2 67 24 0 0,4-39-76 0 0,-1 35 27 0 0,-2-1 0 0 0,0 1 0 0 0,-1 0 0 0 0,-3-30 0 0 0,2 41 72 0 0,1 1-1 0 0,-1-1 1 0 0,1 0 0 0 0,0 0 0 0 0,1-4-1 0 0,-1 8-7 0 0,0 0-1 0 0,0 0 1 0 0,0 0 0 0 0,1 0-1 0 0,-1 0 1 0 0,0 0 0 0 0,0 0-1 0 0,0 0 1 0 0,1 0-1 0 0,-1 0 1 0 0,0 0 0 0 0,1 0-1 0 0,-1 0 1 0 0,1 1-1 0 0,-1-1 1 0 0,1 0 0 0 0,0 0-1 0 0,-1 1 1 0 0,1-1 0 0 0,0 0-1 0 0,-1 1 1 0 0,1-1-1 0 0,0 0 1 0 0,0 1 0 0 0,0-1-1 0 0,0 1 1 0 0,-1 0-1 0 0,1-1 1 0 0,0 1 0 0 0,2-1-1 0 0,-3 1-12 0 0,1 0 0 0 0,0 1 0 0 0,-1-1 0 0 0,1 0 0 0 0,-1 0 0 0 0,1 1 0 0 0,-1-1 1 0 0,1 0-1 0 0,-1 1 0 0 0,1-1 0 0 0,-1 0 0 0 0,1 1 0 0 0,-1-1 0 0 0,0 1 0 0 0,1-1 0 0 0,-1 1 0 0 0,1-1 0 0 0,-1 2 0 0 0,6 4-478 0 0,-4-5 168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3.0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200 96 952 0 0,'-23'-27'776'0'0,"-6"-5"138"0"0,24 27-739 0 0,0 1 0 0 0,0 1 1 0 0,0-1-1 0 0,-1 1 0 0 0,1-1 0 0 0,-1 2 1 0 0,0-1-1 0 0,-11-3 0 0 0,14 5-104 0 0,1 0-1 0 0,0 1 1 0 0,0 0 0 0 0,-1 0 0 0 0,1 0-1 0 0,0 0 1 0 0,-1 0 0 0 0,1 0-1 0 0,0 0 1 0 0,0 1 0 0 0,-1-1-1 0 0,1 1 1 0 0,0-1 0 0 0,0 1 0 0 0,0 0-1 0 0,0 0 1 0 0,0 0 0 0 0,0 0-1 0 0,0 1 1 0 0,0-1 0 0 0,0 0-1 0 0,0 1 1 0 0,1-1 0 0 0,-1 1 0 0 0,1 0-1 0 0,-1-1 1 0 0,1 1 0 0 0,-2 2-1 0 0,-1 3 76 0 0,0 1 0 0 0,1-1 0 0 0,0 1 0 0 0,0 0 0 0 0,1 0 0 0 0,0 0 0 0 0,0 0 0 0 0,1 0 0 0 0,-1 12 0 0 0,1 5 102 0 0,4 45 1 0 0,-2-52-234 0 0,1-1 1 0 0,1 0-1 0 0,0 0 0 0 0,1-1 1 0 0,1 1-1 0 0,1-1 1 0 0,0 0-1 0 0,11 20 0 0 0,-15-33-22 0 0,-1-1-1 0 0,1 1 1 0 0,0-1-1 0 0,0 0 0 0 0,0 0 1 0 0,0 0-1 0 0,0 0 1 0 0,1 0-1 0 0,-1 0 1 0 0,0 0-1 0 0,1-1 0 0 0,0 1 1 0 0,-1-1-1 0 0,1 0 1 0 0,0 0-1 0 0,-1 0 0 0 0,1 0 1 0 0,0 0-1 0 0,3 0 1 0 0,-4-1 4 0 0,1 0-1 0 0,-1 0 1 0 0,0 0 0 0 0,0 0 0 0 0,0-1 0 0 0,0 1 0 0 0,0-1 0 0 0,0 1 0 0 0,0-1 0 0 0,0 0 0 0 0,0 0 0 0 0,0 0 0 0 0,0 0 0 0 0,0 0 0 0 0,0 0-1 0 0,0 0 1 0 0,-1-1 0 0 0,1 1 0 0 0,-1-1 0 0 0,1 1 0 0 0,-1-1 0 0 0,1 0 0 0 0,-1 1 0 0 0,0-1 0 0 0,0 0 0 0 0,2-4 0 0 0,1-3 39 0 0,-1 0-1 0 0,0 0 1 0 0,0 0 0 0 0,-1-1 0 0 0,0 1 0 0 0,-1-1 0 0 0,0 0 0 0 0,0 0-1 0 0,-2-15 1 0 0,-2-10 342 0 0,-10-45 0 0 0,9 59-276 0 0,-1 7-124 0 0,4 12-93 0 0,0-1-1 0 0,1 1 1 0 0,-1-1 0 0 0,0 1 0 0 0,1 0 0 0 0,-1-1 0 0 0,1 1-1 0 0,0-1 1 0 0,0 1 0 0 0,0-1 0 0 0,0-2 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3.5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 0 376 0 0,'-2'3'47'0'0,"0"0"0"0"0,0 1 0 0 0,0-1 0 0 0,1 1 0 0 0,-1-1 0 0 0,1 1 0 0 0,0-1 0 0 0,0 1 0 0 0,0 0 0 0 0,1-1 0 0 0,-1 8 1 0 0,0 5 287 0 0,4 25 0 0 0,-1-16-162 0 0,46 394 1245 0 0,-13-217-659 0 0,-36-215-793 0 0,1-1 1 0 0,1 1 0 0 0,0 0-1 0 0,1-1 1 0 0,1 1-1 0 0,5-17 1 0 0,-2 7 37 0 0,2-1 1 0 0,1 2-1 0 0,14-27 1 0 0,-23 48-5 0 0,24-36 0 0 0,-23 35 0 0 0,0 1 0 0 0,0-1 0 0 0,1 1 0 0 0,-1-1 0 0 0,0 1 0 0 0,1 0 0 0 0,-1-1 0 0 0,1 1 0 0 0,-1 0 0 0 0,1 0 0 0 0,0 0 0 0 0,-1 0 0 0 0,1 0 0 0 0,0 0 0 0 0,0 1 0 0 0,0-1 0 0 0,0 0 0 0 0,0 1 0 0 0,2-1 0 0 0,-3 2-1 0 0,0-1 1 0 0,0 0-1 0 0,0 0 0 0 0,0 1 1 0 0,0-1-1 0 0,0 1 1 0 0,0-1-1 0 0,0 1 1 0 0,0-1-1 0 0,0 1 0 0 0,-1 0 1 0 0,1-1-1 0 0,0 1 1 0 0,0 0-1 0 0,0 0 0 0 0,-1-1 1 0 0,1 1-1 0 0,0 0 1 0 0,-1 0-1 0 0,1 0 0 0 0,-1 0 1 0 0,1 0-1 0 0,-1 0 1 0 0,1 2-1 0 0,6 27-41 0 0,-6-24 47 0 0,2 27 291 0 0,-1 1-1 0 0,-2-1 1 0 0,-8 65 0 0 0,5-61 73 0 0,-3 1 1 0 0,-18 65-1 0 0,23-99-325 0 0,0-1 0 0 0,0 0 1 0 0,-1 0-1 0 0,1 0 0 0 0,-1 0 0 0 0,-3 5 1 0 0,4-8-44 0 0,1 1 0 0 0,-1-1 0 0 0,1 0 0 0 0,-1 1 1 0 0,1-1-1 0 0,-1 0 0 0 0,1 1 0 0 0,-1-1 0 0 0,1 0 0 0 0,-1 0 1 0 0,0 1-1 0 0,1-1 0 0 0,-1 0 0 0 0,1 0 0 0 0,-1 0 0 0 0,0 0 0 0 0,1 0 1 0 0,-1 0-1 0 0,0 0 0 0 0,1 0 0 0 0,-1 0 0 0 0,1 0 0 0 0,-1 0 1 0 0,0 0-1 0 0,1 0 0 0 0,-1-1 0 0 0,1 1 0 0 0,-1 0 0 0 0,0 0 1 0 0,1-1-1 0 0,-1 1 0 0 0,1 0 0 0 0,-1-1 0 0 0,1 1 0 0 0,-1-1 1 0 0,1 1-1 0 0,-1 0 0 0 0,1-1 0 0 0,0 1 0 0 0,-1-2 0 0 0,-2-1-69 0 0,0-1-1 0 0,0 0 0 0 0,1 1 1 0 0,0-1-1 0 0,0 0 0 0 0,0 0 1 0 0,0-1-1 0 0,1 1 1 0 0,-2-6-1 0 0,-6-41-1250 0 0,7 26 673 0 0,2 1 37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3.9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146 1 1056 0 0,'-51'34'493'0'0,"35"-23"231"0"0,0 0 1 0 0,-27 23 0 0 0,41-31-631 0 0,-1 0 0 0 0,1-1 0 0 0,0 1 0 0 0,0 0 0 0 0,0 0 0 0 0,0 0 0 0 0,-1 4 0 0 0,3-6-90 0 0,-1-1 0 0 0,1 1 1 0 0,0 0-1 0 0,0-1 0 0 0,0 1 0 0 0,0-1 0 0 0,-1 1 0 0 0,1 0 0 0 0,0-1 0 0 0,0 1 0 0 0,0-1 1 0 0,0 1-1 0 0,0 0 0 0 0,1-1 0 0 0,-1 1 0 0 0,0-1 0 0 0,0 1 0 0 0,0 0 0 0 0,0-1 0 0 0,1 1 1 0 0,-1-1-1 0 0,0 1 0 0 0,0-1 0 0 0,1 1 0 0 0,-1-1 0 0 0,1 1 0 0 0,-1-1 0 0 0,0 1 1 0 0,1-1-1 0 0,-1 1 0 0 0,1-1 0 0 0,-1 0 0 0 0,1 1 0 0 0,-1-1 0 0 0,1 0 0 0 0,-1 1 0 0 0,1-1 1 0 0,-1 0-1 0 0,1 0 0 0 0,0 0 0 0 0,-1 1 0 0 0,1-1 0 0 0,-1 0 0 0 0,1 0 0 0 0,0 0 1 0 0,-1 0-1 0 0,1 0 0 0 0,-1 0 0 0 0,2 0 0 0 0,6 0-24 0 0,0 0 0 0 0,0-1 0 0 0,0 0 0 0 0,0 0 0 0 0,8-3 0 0 0,-5 1-35 0 0,-1 1 1 0 0,16-1-1 0 0,-23 3 48 0 0,0 0 1 0 0,0 0-1 0 0,0 1 1 0 0,0-1 0 0 0,0 1-1 0 0,0-1 1 0 0,0 1-1 0 0,0 0 1 0 0,-1 0-1 0 0,1 0 1 0 0,0 1-1 0 0,5 2 1 0 0,-6-2 3 0 0,0 0-1 0 0,0 0 1 0 0,0 1 0 0 0,0-1-1 0 0,-1 0 1 0 0,1 1 0 0 0,-1-1-1 0 0,1 1 1 0 0,-1 0 0 0 0,0-1-1 0 0,0 1 1 0 0,0 0 0 0 0,0 0 0 0 0,-1 0-1 0 0,1 0 1 0 0,-1 0 0 0 0,1-1-1 0 0,-1 1 1 0 0,0 0 0 0 0,-1 6-1 0 0,0 5-20 0 0,-1 1-1 0 0,-7 25 0 0 0,9-38 25 0 0,-5 18 161 0 0,-1 0-1 0 0,-1-1 1 0 0,0 0 0 0 0,-1 0 0 0 0,-2 0 0 0 0,-22 33-1 0 0,30-48-84 0 0,-1-1 0 0 0,0 0-1 0 0,0 0 1 0 0,-1 0-1 0 0,1 0 1 0 0,0-1-1 0 0,-8 4 1 0 0,11-5-86 0 0,-1-1-1 0 0,0 1 1 0 0,0-1 0 0 0,0 0-1 0 0,0 1 1 0 0,1-1-1 0 0,-1 0 1 0 0,0 0 0 0 0,0 1-1 0 0,0-1 1 0 0,0 0 0 0 0,0 0-1 0 0,0 0 1 0 0,0 0-1 0 0,1 0 1 0 0,-1 0 0 0 0,0 0-1 0 0,0-1 1 0 0,0 1 0 0 0,0 0-1 0 0,0 0 1 0 0,0-1-1 0 0,1 1 1 0 0,-1-1 0 0 0,0 1-1 0 0,0 0 1 0 0,0-1 0 0 0,1 0-1 0 0,-1 1 1 0 0,0-1-1 0 0,1 1 1 0 0,-1-1 0 0 0,1 0-1 0 0,-1 1 1 0 0,0-1 0 0 0,1 0-1 0 0,-1 0 1 0 0,1 0-1 0 0,0 1 1 0 0,-1-1 0 0 0,1 0-1 0 0,0 0 1 0 0,-1-1-1 0 0,1 0-88 0 0,-1 0 0 0 0,1 0 0 0 0,-1 0 0 0 0,1 0 0 0 0,0 0 0 0 0,0 0 0 0 0,0 0-1 0 0,1-3 1 0 0,1-9-562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4.2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1 220 1056 0 0,'0'1'10'0'0,"0"0"0"0"0,1 0-1 0 0,-1 1 1 0 0,1-1 0 0 0,0 0 0 0 0,-1 0-1 0 0,1 0 1 0 0,0 0 0 0 0,0 0-1 0 0,-1 0 1 0 0,1 0 0 0 0,0 0 0 0 0,0 0-1 0 0,0-1 1 0 0,0 1 0 0 0,0 0-1 0 0,0-1 1 0 0,1 1 0 0 0,-1 0 0 0 0,0-1-1 0 0,0 1 1 0 0,0-1 0 0 0,0 0-1 0 0,1 1 1 0 0,-1-1 0 0 0,0 0 0 0 0,2 0-1 0 0,0 0 41 0 0,1 0 0 0 0,-1 0 0 0 0,1-1 0 0 0,-1 1 0 0 0,1-1 0 0 0,-1 0 0 0 0,0 0 0 0 0,7-3 0 0 0,-8 3 4 0 0,0 0 0 0 0,1 0 1 0 0,-1-1-1 0 0,0 1 0 0 0,0-1 1 0 0,0 0-1 0 0,0 1 0 0 0,0-1 1 0 0,0 0-1 0 0,0 0 0 0 0,-1 0 1 0 0,1 0-1 0 0,-1-1 0 0 0,2-1 1 0 0,-1-1 48 0 0,0 1 1 0 0,-1-1 0 0 0,1 1-1 0 0,-1-1 1 0 0,0 1 0 0 0,0-1-1 0 0,0-6 1 0 0,-1-3 207 0 0,-1 0-1 0 0,0 1 1 0 0,-1-1 0 0 0,-4-19 0 0 0,4 24-140 0 0,-1 1 1 0 0,0 0-1 0 0,-4-10 0 0 0,6 16-115 0 0,0 0-1 0 0,0 0 1 0 0,0 0-1 0 0,0 0 0 0 0,0 0 1 0 0,0 1-1 0 0,-1-1 0 0 0,1 0 1 0 0,-1 1-1 0 0,1-1 0 0 0,-1 1 1 0 0,0-1-1 0 0,1 1 1 0 0,-1 0-1 0 0,0 0 0 0 0,0 0 1 0 0,0 0-1 0 0,-3-1 0 0 0,4 2-18 0 0,0 0 0 0 0,0 0-1 0 0,0 0 1 0 0,0 0 0 0 0,1 0-1 0 0,-1 0 1 0 0,0 1 0 0 0,0-1-1 0 0,0 0 1 0 0,0 1 0 0 0,0-1-1 0 0,0 1 1 0 0,1-1 0 0 0,-1 0-1 0 0,0 1 1 0 0,0 0 0 0 0,1-1-1 0 0,-1 1 1 0 0,0-1 0 0 0,1 1-1 0 0,-1 0 1 0 0,1 0 0 0 0,-1-1-1 0 0,1 1 1 0 0,-1 0 0 0 0,1 0-1 0 0,-1 0 1 0 0,1 1 0 0 0,-11 26 736 0 0,11-25-704 0 0,-4 18 145 0 0,0 1 1 0 0,2 0-1 0 0,1-1 0 0 0,0 1 0 0 0,2 0 0 0 0,0 0 1 0 0,6 25-1 0 0,-6-40-206 0 0,0 0 0 0 0,1 0 1 0 0,-1 0-1 0 0,2-1 0 0 0,-1 1 0 0 0,5 8 0 0 0,-6-14-27 0 0,0 1 0 0 0,0-1 0 0 0,-1 0 0 0 0,1 1 0 0 0,0-1 0 0 0,1 0 0 0 0,-1 1 0 0 0,0-1 0 0 0,0 0 0 0 0,0 0 0 0 0,1 0 0 0 0,-1 0 0 0 0,1-1 0 0 0,-1 1 0 0 0,0 0 0 0 0,1 0 0 0 0,0-1 0 0 0,-1 1 0 0 0,1-1 0 0 0,-1 1 0 0 0,1-1 0 0 0,0 0 0 0 0,-1 0-1 0 0,1 0 1 0 0,-1 0 0 0 0,1 0 0 0 0,0 0 0 0 0,-1 0 0 0 0,1 0 0 0 0,0 0 0 0 0,-1-1 0 0 0,3 0 0 0 0,2-1-312 0 0,-1 0 0 0 0,0-1 0 0 0,0 0 0 0 0,0 0 0 0 0,-1 0 0 0 0,1 0 0 0 0,-1-1 0 0 0,5-4 0 0 0,3-4-2267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4.6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114 0 1656 0 0,'-16'20'643'0'0,"2"0"-1"0"0,0 1 1 0 0,2 1-1 0 0,0 0 1 0 0,1 0-1 0 0,2 1 1 0 0,-8 25-1 0 0,17-46-563 0 0,-8 30 922 0 0,8-31-963 0 0,0 0-1 0 0,0 0 1 0 0,-1 1 0 0 0,1-1 0 0 0,0 0 0 0 0,0 0 0 0 0,0 0-1 0 0,0 1 1 0 0,0-1 0 0 0,1 0 0 0 0,-1 0 0 0 0,0 0 0 0 0,0 1-1 0 0,1-1 1 0 0,-1 0 0 0 0,1 0 0 0 0,-1 0 0 0 0,1 0 0 0 0,0 0-1 0 0,-1 0 1 0 0,1 0 0 0 0,1 1 0 0 0,-1-1-33 0 0,0-1-1 0 0,0 0 1 0 0,0 0 0 0 0,1 1-1 0 0,-1-1 1 0 0,0 0 0 0 0,0 0 0 0 0,0 0-1 0 0,0 0 1 0 0,0 0 0 0 0,1-1-1 0 0,-1 1 1 0 0,0 0 0 0 0,0 0 0 0 0,0-1-1 0 0,1 0 1 0 0,22-9 36 0 0,-13 5-34 0 0,-5 2-38 0 0,0 1-1 0 0,0 1 1 0 0,0-1 0 0 0,0 1 0 0 0,1 0 0 0 0,-1 0-1 0 0,0 1 1 0 0,1 0 0 0 0,-1 0 0 0 0,0 0-1 0 0,11 3 1 0 0,-15-3 19 0 0,1 1 0 0 0,-1 0 0 0 0,1 0-1 0 0,-1 0 1 0 0,0 0 0 0 0,1 0 0 0 0,-1 0-1 0 0,0 1 1 0 0,0-1 0 0 0,0 1 0 0 0,0-1 0 0 0,0 1-1 0 0,0 0 1 0 0,0 0 0 0 0,-1 0 0 0 0,1 0 0 0 0,-1 0-1 0 0,1 0 1 0 0,-1 0 0 0 0,0 1 0 0 0,0-1 0 0 0,0 0-1 0 0,0 1 1 0 0,0-1 0 0 0,-1 1 0 0 0,1-1-1 0 0,-1 1 1 0 0,1-1 0 0 0,-1 1 0 0 0,0-1 0 0 0,0 4-1 0 0,-1 10 79 0 0,0 0-1 0 0,-1-1 0 0 0,-1 1 0 0 0,-1 0 0 0 0,-6 17 0 0 0,-34 74 1181 0 0,44-105-1218 0 0,-1-1-12 0 0,1 1 0 0 0,-1-1 1 0 0,0 1-1 0 0,1-1 0 0 0,-1 1 0 0 0,0-1 0 0 0,0 0 0 0 0,0 1 0 0 0,0-1 1 0 0,0 0-1 0 0,0 0 0 0 0,0 0 0 0 0,-1 0 0 0 0,1 0 0 0 0,-3 2 0 0 0,4-4-93 0 0,-1 0-1 0 0,1 1 1 0 0,0-1-1 0 0,-1 0 0 0 0,1 0 1 0 0,0 0-1 0 0,-1 1 0 0 0,1-1 1 0 0,0 0-1 0 0,0 0 1 0 0,0 0-1 0 0,0 0 0 0 0,0 0 1 0 0,0 0-1 0 0,0 1 0 0 0,0-1 1 0 0,0 0-1 0 0,0-1 0 0 0,9-29-1574 0 0,-3 12 493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5.0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110 0 2120 0 0,'-9'13'298'0'0,"1"0"-1"0"0,0 0 1 0 0,1 1-1 0 0,-10 24 1 0 0,-14 61 2365 0 0,24-75-2389 0 0,3-11 74 0 0,-12 48 998 0 0,15-55-1174 0 0,0 0 0 0 0,1 0 0 0 0,-1 0 0 0 0,1 0-1 0 0,0 1 1 0 0,1-1 0 0 0,1 9 0 0 0,-2-14-168 0 0,0-1 0 0 0,0 1 0 0 0,0-1-1 0 0,0 1 1 0 0,0-1 0 0 0,0 1 0 0 0,0-1 0 0 0,1 1 0 0 0,-1-1-1 0 0,0 0 1 0 0,0 1 0 0 0,0-1 0 0 0,1 1 0 0 0,-1-1 0 0 0,0 1-1 0 0,1-1 1 0 0,-1 0 0 0 0,0 1 0 0 0,1-1 0 0 0,-1 1-1 0 0,1-1 1 0 0,-1 0 0 0 0,0 0 0 0 0,1 1 0 0 0,-1-1 0 0 0,1 0-1 0 0,-1 0 1 0 0,1 1 0 0 0,-1-1 0 0 0,1 0 0 0 0,-1 0 0 0 0,1 0-1 0 0,-1 0 1 0 0,1 0 0 0 0,-1 0 0 0 0,1 0 0 0 0,-1 0 0 0 0,1 0-1 0 0,-1 0 1 0 0,1 0 0 0 0,-1 0 0 0 0,1 0 0 0 0,-1 0 0 0 0,1-1-1 0 0,-1 1 1 0 0,1 0 0 0 0,-1 0 0 0 0,1 0 0 0 0,-1-1 0 0 0,0 1-1 0 0,1 0 1 0 0,-1-1 0 0 0,1 0 0 0 0,4-2 30 0 0,0-1 0 0 0,-1-1 0 0 0,8-8 0 0 0,-6 6-21 0 0,-4 5-13 0 0,1 0 0 0 0,0-1 0 0 0,0 1 0 0 0,0 0 0 0 0,0 0 0 0 0,1 1 0 0 0,-1-1 0 0 0,0 1 0 0 0,1-1 0 0 0,-1 1 0 0 0,1 0 0 0 0,-1 0 0 0 0,1 1 0 0 0,-1-1 0 0 0,1 1 0 0 0,4-1 0 0 0,-5 2 0 0 0,-1-1 0 0 0,0 0 0 0 0,0 0 0 0 0,0 1 0 0 0,0-1 0 0 0,0 1 0 0 0,0 0 0 0 0,0-1 0 0 0,0 1 0 0 0,0 0 0 0 0,0 0 0 0 0,0 0 0 0 0,0 1 0 0 0,0-1 0 0 0,-1 0 0 0 0,1 1 0 0 0,0-1 0 0 0,-1 1 0 0 0,1-1 0 0 0,-1 1 0 0 0,0 0 0 0 0,0 0 0 0 0,1 0 0 0 0,-1 0 0 0 0,0-1 0 0 0,-1 1 0 0 0,1 1 0 0 0,1 2 0 0 0,1 7 20 0 0,-1 0-1 0 0,-1 1 0 0 0,1-1 1 0 0,-2 1-1 0 0,0-1 1 0 0,0 1-1 0 0,-1-1 1 0 0,-3 14-1 0 0,-28 98 180 0 0,29-113-197 0 0,1-7-117 0 0,2-18-1166 0 0,7-19-549 0 0,6-5-849 0 0,-5 19 743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5.1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1520 0 0,'-1'77'2291'0'0,"0"51"849"0"0,2-124-3100 0 0,-1 0 22 0 0,0-1 0 0 0,0 1 0 0 0,1 0-1 0 0,-1 0 1 0 0,3 5 0 0 0,-3-9-76 0 0,0 1 1 0 0,0-1-1 0 0,0 0 1 0 0,0 0-1 0 0,0 0 1 0 0,0 0-1 0 0,0 0 1 0 0,1 1-1 0 0,-1-1 1 0 0,0 0-1 0 0,0 0 1 0 0,0 0-1 0 0,0 0 1 0 0,0 0-1 0 0,0 0 1 0 0,0 0-1 0 0,1 0 1 0 0,-1 0-1 0 0,0 0 1 0 0,0 1-1 0 0,0-1 1 0 0,0 0-1 0 0,0 0 1 0 0,1 0-1 0 0,-1 0 1 0 0,0 0-1 0 0,0 0 1 0 0,0 0-1 0 0,0 0 1 0 0,1 0-1 0 0,-1 0 1 0 0,0 0-1 0 0,0 0 1 0 0,0 0-1 0 0,0 0 1 0 0,0 0-1 0 0,1-1 0 0 0,-1 1 1 0 0,0 0-1 0 0,0 0 1 0 0,0 0-1 0 0,0 0 1 0 0,0 0-1 0 0,1 0 1 0 0,-1 0-1 0 0,0 0 1 0 0,0 0-1 0 0,0-1 1 0 0,0 1-1 0 0,0 0 1 0 0,0 0-1 0 0,0 0 1 0 0,0 0-1 0 0,0 0 1 0 0,1-1-1 0 0,-1 1 1 0 0,0 0-1 0 0,5-9-777 0 0,1-15-972 0 0,-3 7 172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5.3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46 236 520 0 0,'-27'-139'1068'0'0,"9"50"726"0"0,17 82-1654 0 0,3 7-185 0 0,4 10-433 0 0,-4-7 278 0 0,43 72-607 0 0,-36-63 807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5.5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131 1 2296 0 0,'-9'14'599'0'0,"0"0"-1"0"0,-20 25 0 0 0,17-25 333 0 0,-18 30 0 0 0,22-30-564 0 0,2-1-1 0 0,-1 1 0 0 0,2 0 0 0 0,-5 18 1 0 0,8-27-328 0 0,1 0 0 0 0,0 1 1 0 0,1-1-1 0 0,-1 0 0 0 0,1 0 1 0 0,0 1-1 0 0,0-1 0 0 0,0 0 1 0 0,1 0-1 0 0,0 1 0 0 0,0-1 1 0 0,0 0-1 0 0,1 0 0 0 0,0 0 0 0 0,3 8 1 0 0,-4-12-63 0 0,0 1 1 0 0,0-1-1 0 0,0 1 1 0 0,0-1-1 0 0,0 0 1 0 0,1 1-1 0 0,-1-1 1 0 0,0 0-1 0 0,1 0 1 0 0,-1 0-1 0 0,0 0 1 0 0,1 0-1 0 0,-1 0 1 0 0,1 0-1 0 0,0 0 1 0 0,-1 0-1 0 0,1-1 1 0 0,0 1-1 0 0,2 0 1 0 0,-2-1-50 0 0,1 0-1 0 0,-1 0 1 0 0,1 0 0 0 0,0-1 0 0 0,-1 1 0 0 0,1-1 0 0 0,-1 1 0 0 0,1-1 0 0 0,-1 0 0 0 0,1 0-1 0 0,3-2 1 0 0,3-2-194 0 0,-1 0 1 0 0,0-1-1 0 0,-1 0 0 0 0,1 0 0 0 0,-1-1 0 0 0,6-7 0 0 0,-9 9 190 0 0,0 0-1 0 0,-1 0 0 0 0,1 0 1 0 0,-1 0-1 0 0,0 0 1 0 0,-1-1-1 0 0,1 0 1 0 0,-1 1-1 0 0,0-1 1 0 0,0 0-1 0 0,0-7 1 0 0,0 1 182 0 0,-2 0 0 0 0,1 1 1 0 0,-2-1-1 0 0,-2-23 0 0 0,-1 15-51 0 0,0 0 0 0 0,-10-27-1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0.9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42 0 2665 0 0,'-4'13'240'0'0,"0"-5"16"0"0,3-8 0 0 0,1 3 0 0 0,-3 5 576 0 0,0 5-384 0 0,-4 8-56 0 0,-1 5-392 0 0,-2 3-88 0 0,9-7-8 0 0,1-8 0 0 0,0-4-320 0 0,2-7-64 0 0,1-2-16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5.8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1 3089 0 0,'-1'28'558'0'0,"0"0"1"0"0,2 0 0 0 0,2 0 0 0 0,0 0 0 0 0,11 38-1 0 0,-13-59-465 0 0,1-1 0 0 0,0 1-1 0 0,0-1 1 0 0,4 7 0 0 0,-6-12-102 0 0,0 0 1 0 0,0-1 0 0 0,1 1 0 0 0,-1 0 0 0 0,0-1 0 0 0,1 1 0 0 0,-1-1-1 0 0,0 1 1 0 0,1-1 0 0 0,-1 1 0 0 0,1-1 0 0 0,-1 1 0 0 0,1-1-1 0 0,-1 1 1 0 0,1-1 0 0 0,-1 1 0 0 0,1-1 0 0 0,0 0 0 0 0,-1 1 0 0 0,1-1-1 0 0,-1 0 1 0 0,1 0 0 0 0,0 0 0 0 0,-1 1 0 0 0,1-1 0 0 0,0 0-1 0 0,-1 0 1 0 0,1 0 0 0 0,0 0 0 0 0,0 0 0 0 0,-1 0 0 0 0,1 0-1 0 0,0 0 1 0 0,-1 0 0 0 0,1-1 0 0 0,0 1 0 0 0,-1 0 0 0 0,1 0 0 0 0,-1-1-1 0 0,1 1 1 0 0,0 0 0 0 0,-1-1 0 0 0,1 1 0 0 0,-1 0 0 0 0,1-1-1 0 0,-1 1 1 0 0,1-1 0 0 0,-1 1 0 0 0,1-1 0 0 0,-1 1 0 0 0,1-1 0 0 0,-1 1-1 0 0,0-1 1 0 0,1 0 0 0 0,4-7-250 0 0,-1 0 1 0 0,1 0-1 0 0,-2-1 0 0 0,1 1 1 0 0,-1-1-1 0 0,0 0 0 0 0,-1 0 1 0 0,2-14-1 0 0,2-2-266 0 0,-4 16 363 0 0,2-10-180 0 0,9-21-1 0 0,-11 36 346 0 0,-1 0 0 0 0,1 0 0 0 0,0 0 0 0 0,0 1 1 0 0,0-1-1 0 0,0 1 0 0 0,1-1 0 0 0,0 1 0 0 0,-1 0 0 0 0,1 0 0 0 0,6-5 0 0 0,-8 8 42 0 0,0-1 0 0 0,0 1 0 0 0,0-1-1 0 0,0 1 1 0 0,0-1 0 0 0,0 1 0 0 0,0-1 0 0 0,0 1 0 0 0,1 0 0 0 0,-1 0 0 0 0,0 0 0 0 0,0 0-1 0 0,0 0 1 0 0,0 0 0 0 0,0 0 0 0 0,1 0 0 0 0,-1 0 0 0 0,0 0 0 0 0,0 0 0 0 0,0 1 0 0 0,0-1-1 0 0,0 1 1 0 0,0-1 0 0 0,0 0 0 0 0,0 1 0 0 0,0 0 0 0 0,0-1 0 0 0,0 1 0 0 0,0 0 0 0 0,0-1-1 0 0,0 1 1 0 0,0 0 0 0 0,-1 0 0 0 0,1 0 0 0 0,0 0 0 0 0,-1 0 0 0 0,1 0 0 0 0,0 1 0 0 0,3 4 250 0 0,-1 1 0 0 0,0 0 1 0 0,0-1-1 0 0,3 12 0 0 0,0 5 456 0 0,4 32-1 0 0,-8-39-440 0 0,1 1-1 0 0,1-1 0 0 0,0 1 0 0 0,10 24 0 0 0,-13-39-512 0 0,0 0-1 0 0,0 0 1 0 0,0-1-1 0 0,0 1 1 0 0,0 0-1 0 0,0-1 1 0 0,1 1-1 0 0,-1-1 1 0 0,0 1-1 0 0,1-1 1 0 0,2 2-1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6.5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0 1656 0 0,'-2'4'206'0'0,"-1"-1"1"0"0,1 0-1 0 0,0 1 0 0 0,0-1 0 0 0,0 1 0 0 0,0-1 0 0 0,1 1 0 0 0,-1 0 0 0 0,1 0 1 0 0,-1 6-1 0 0,-1 0 18 0 0,0 1-71 0 0,1 0 1 0 0,1 0 0 0 0,-1 0 0 0 0,2 0 0 0 0,0 0 0 0 0,0 0 0 0 0,1 0 0 0 0,0 0 0 0 0,1 0-1 0 0,0-1 1 0 0,1 1 0 0 0,0 0 0 0 0,0-1 0 0 0,1 1 0 0 0,1-1 0 0 0,0 0 0 0 0,9 13-1 0 0,-13-21-144 0 0,0 0 0 0 0,1-1 0 0 0,-1 1 0 0 0,1-1 0 0 0,-1 1 0 0 0,1-1 0 0 0,-1 0 0 0 0,1 1 0 0 0,0-1 0 0 0,-1 0 0 0 0,1 0 0 0 0,0 0 0 0 0,0-1 0 0 0,0 1 0 0 0,3 1 0 0 0,-4-2-6 0 0,0 0 0 0 0,1 0 0 0 0,-1 0 0 0 0,0-1 1 0 0,0 1-1 0 0,0 0 0 0 0,0 0 0 0 0,0-1 0 0 0,1 1 1 0 0,-1-1-1 0 0,0 1 0 0 0,0-1 0 0 0,0 1 0 0 0,0-1 1 0 0,0 0-1 0 0,0 1 0 0 0,0-1 0 0 0,0 0 0 0 0,-1 0 1 0 0,1 0-1 0 0,0 1 0 0 0,0-1 0 0 0,-1 0 0 0 0,1 0 1 0 0,0 0-1 0 0,-1 0 0 0 0,1-1 0 0 0,0 0 1 0 0,2-7-7 0 0,1-1 0 0 0,-1 0 0 0 0,-1 0 0 0 0,3-16 0 0 0,-4 18-1 0 0,0 1 0 0 0,0-1 0 0 0,1 1 0 0 0,0-1 1 0 0,0 1-1 0 0,1 0 0 0 0,0 0 0 0 0,0 0 0 0 0,7-10 0 0 0,-10 16 4 0 0,1 0-1 0 0,0 0 1 0 0,-1 0-1 0 0,1 1 1 0 0,0-1 0 0 0,0 0-1 0 0,0 0 1 0 0,-1 1-1 0 0,1-1 1 0 0,0 0-1 0 0,0 1 1 0 0,0-1-1 0 0,0 1 1 0 0,0-1 0 0 0,0 1-1 0 0,0 0 1 0 0,1-1-1 0 0,-1 1 1 0 0,0 0-1 0 0,0 0 1 0 0,0 0-1 0 0,0-1 1 0 0,2 1 0 0 0,-2 1-1 0 0,1-1 1 0 0,-1 1 0 0 0,0 0 0 0 0,1-1 0 0 0,-1 1-1 0 0,0 0 1 0 0,1 0 0 0 0,-1 0 0 0 0,0 0 0 0 0,0 0 0 0 0,0 0-1 0 0,1 0 1 0 0,-1 0 0 0 0,1 2 0 0 0,3 5 0 0 0,0-1 1 0 0,-1 1-1 0 0,0 0 1 0 0,4 13 0 0 0,2 15 94 0 0,-8-28-56 0 0,0 1 0 0 0,1-1 0 0 0,0 1 0 0 0,0-1 0 0 0,1 0 0 0 0,0 0 1 0 0,8 12-1 0 0,-12-19-43 0 0,0-1 1 0 0,1 0-1 0 0,-1 1 1 0 0,0-1 0 0 0,0 0-1 0 0,1 0 1 0 0,-1 1-1 0 0,0-1 1 0 0,0 0-1 0 0,1 0 1 0 0,-1 1 0 0 0,0-1-1 0 0,1 0 1 0 0,-1 0-1 0 0,1 0 1 0 0,-1 1 0 0 0,0-1-1 0 0,1 0 1 0 0,-1 0-1 0 0,0 0 1 0 0,1 0-1 0 0,-1 0 1 0 0,1 0 0 0 0,-1 0-1 0 0,0 0 1 0 0,1 0-1 0 0,-1 0 1 0 0,1 0 0 0 0,-1 0-1 0 0,0 0 1 0 0,2 0-1 0 0,-2-1-15 0 0,1 0-1 0 0,0 1 1 0 0,0-1 0 0 0,-1 0-1 0 0,1 0 1 0 0,0 0-1 0 0,-1 1 1 0 0,1-1-1 0 0,-1 0 1 0 0,1 0 0 0 0,-1 0-1 0 0,1-1 1 0 0,7-33-464 0 0,-7 33 458 0 0,5-54-203 0 0,-5 42 148 0 0,0 0 1 0 0,1 0-1 0 0,1 0 0 0 0,0 0 0 0 0,9-24 0 0 0,-11 36-12 0 0,0 0 0 0 0,1 0 0 0 0,-1 0 0 0 0,0 0 0 0 0,1 0-1 0 0,-1 0 1 0 0,1 1 0 0 0,0-1 0 0 0,0 1 0 0 0,0-1 0 0 0,0 1-1 0 0,0 0 1 0 0,0-1 0 0 0,0 1 0 0 0,0 0 0 0 0,0 0 0 0 0,0 1 0 0 0,1-1-1 0 0,3-1 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6.7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1 144 0 0,'-1'1'43'0'0,"0"1"0"0"0,0 0 1 0 0,0 0-1 0 0,0-1 0 0 0,0 1 0 0 0,0 0 0 0 0,0 0 1 0 0,1 0-1 0 0,-1 0 0 0 0,1 0 0 0 0,-1 0 0 0 0,1 0 1 0 0,0 0-1 0 0,0 1 0 0 0,0 3 0 0 0,6 37 585 0 0,-3-24-403 0 0,-1 22 257 0 0,-3-31-299 0 0,2 0-1 0 0,-1 0 1 0 0,1 0 0 0 0,1 0-1 0 0,4 14 1 0 0,-6-24-182 0 0,0 0-1 0 0,0 0 1 0 0,0 0 0 0 0,0 0-1 0 0,0 0 1 0 0,0-1 0 0 0,0 1-1 0 0,1 0 1 0 0,-1 0 0 0 0,0 0-1 0 0,0 0 1 0 0,0 0 0 0 0,0 0-1 0 0,0 0 1 0 0,0 0 0 0 0,1-1-1 0 0,-1 1 1 0 0,0 0 0 0 0,0 0-1 0 0,0 0 1 0 0,0 0 0 0 0,0 0-1 0 0,1 0 1 0 0,-1 0 0 0 0,0 0-1 0 0,0 0 1 0 0,0 0-1 0 0,0 0 1 0 0,1 0 0 0 0,-1 0-1 0 0,0 0 1 0 0,0 0 0 0 0,0 0-1 0 0,0 0 1 0 0,0 0 0 0 0,1 0-1 0 0,-1 0 1 0 0,0 0 0 0 0,0 1-1 0 0,0-1 1 0 0,0 0 0 0 0,0 0-1 0 0,0 0 1 0 0,1 0 0 0 0,-1 0-1 0 0,0 0 1 0 0,0 0 0 0 0,0 0-1 0 0,0 1 1 0 0,0-1 0 0 0,0 0-1 0 0,0 0 1 0 0,0 0 0 0 0,0 0-1 0 0,1 0 1 0 0,-1 1 0 0 0,0-1-1 0 0,0 0 1 0 0,0 0 0 0 0,0 0-1 0 0,0 0 1 0 0,0 1 0 0 0,0-1-1 0 0,0 0 1 0 0,0 0 0 0 0,0 0-1 0 0,0 0 1 0 0,0 0 0 0 0,0 1-1 0 0,4-13-66 0 0,-2 0-227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6.9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16 172 40 0 0,'-3'-12'0'0'0,"1"4"0"0"0,1 2 0 0 0,-1 0 0 0 0,2 1 176 0 0,-2 2 32 0 0,2-2 8 0 0,-1-4 16 0 0,-1-3 80 0 0,1-5 8 0 0,-1 0 8 0 0,2 0 0 0 0,3 4-440 0 0,-1 2-88 0 0,1 2-24 0 0,0 1 0 0 0,0 0 224 0 0,0 2 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7.1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1 2473 0 0,'-11'243'2666'0'0,"10"-200"-2496"0"0,0 18 300 0 0,-1 32 415 0 0,14 129 1 0 0,-11-215-869 0 0,0 2-13 0 0,0-1-1 0 0,1 0 0 0 0,-1 0 0 0 0,2 0 0 0 0,4 12 0 0 0,-7-19-20 0 0,0-1 1 0 0,0 0 0 0 0,0 1 0 0 0,0-1-1 0 0,0 0 1 0 0,0 1 0 0 0,0-1 0 0 0,1 0-1 0 0,-1 1 1 0 0,0-1 0 0 0,0 0 0 0 0,0 1-1 0 0,0-1 1 0 0,1 0 0 0 0,-1 1 0 0 0,0-1-1 0 0,0 0 1 0 0,1 0 0 0 0,-1 0-1 0 0,0 1 1 0 0,0-1 0 0 0,1 0 0 0 0,-1 0-1 0 0,0 0 1 0 0,1 1 0 0 0,-1-1 0 0 0,0 0-1 0 0,1 0 1 0 0,-1 0 0 0 0,0 0 0 0 0,1 0-1 0 0,-1 0 1 0 0,0 0 0 0 0,1 0 0 0 0,-1 0-1 0 0,0 0 1 0 0,1 0 0 0 0,-1 0 0 0 0,1 0-1 0 0,-1 0 1 0 0,0 0 0 0 0,1 0 0 0 0,-1 0-1 0 0,0 0 1 0 0,1-1 0 0 0,-1 1 0 0 0,0 0-1 0 0,0 0 1 0 0,1 0 0 0 0,-1-1 0 0 0,0 1-1 0 0,1 0 1 0 0,-1 0 0 0 0,0 0-1 0 0,0-1 1 0 0,0 1 0 0 0,1 0 0 0 0,-1-1-1 0 0,0 1 1 0 0,0 0 0 0 0,0-1 0 0 0,0 1-1 0 0,1-1 1 0 0,7-21-1185 0 0,-7 15 829 0 0,-1 0 1 0 0,1 0-1 0 0,-2 0 0 0 0,1 0 1 0 0,-3-13-1 0 0,-1 0-389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7.2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36 129 40 0 0,'-30'-38'27'0'0,"29"38"60"0"0,1-1 0 0 0,-1 1 0 0 0,1 0 0 0 0,-1-1 0 0 0,1 1 0 0 0,0-1 0 0 0,-1 0 0 0 0,1 1 0 0 0,0-1 0 0 0,-1 1 1 0 0,1-1-1 0 0,0 0 0 0 0,0 1 0 0 0,0-1 0 0 0,-1 1 0 0 0,1-1 0 0 0,0 0 0 0 0,0 1 0 0 0,0-1 0 0 0,0 0 0 0 0,0 1 0 0 0,0-1 0 0 0,0 0 0 0 0,0 1 1 0 0,1-1-1 0 0,-1 0 0 0 0,0 1 0 0 0,0-1 0 0 0,0 1 0 0 0,1-1 0 0 0,-1 0 0 0 0,0 1 0 0 0,1-1 0 0 0,-1 1 0 0 0,0-1 0 0 0,1 1 0 0 0,-1-1 1 0 0,1 1-1 0 0,-1-1 0 0 0,1 1 0 0 0,-1-1 0 0 0,1 1 0 0 0,-1 0 0 0 0,1-1 0 0 0,0 1 0 0 0,-1 0 0 0 0,1 0 0 0 0,-1-1 0 0 0,1 1 0 0 0,0 0 0 0 0,5-2 489 0 0,0 0 0 0 0,1 0 0 0 0,-1 1 0 0 0,7-1 0 0 0,-7 2-339 0 0,51-6 1735 0 0,21-3-1624 0 0,-70 7-550 0 0,0 0-1 0 0,0 0 1 0 0,-1-1 0 0 0,1 0 0 0 0,-1 0-1 0 0,1-1 1 0 0,9-6 0 0 0,-2-2-930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7.5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0 1400 0 0,'-5'26'809'0'0,"2"-1"0"0"0,0 1-1 0 0,2 27 1 0 0,1-26-395 0 0,6 362 4210 0 0,-6-387-4609 0 0,1 10 27 0 0,0-1 0 0 0,0 0-1 0 0,1 1 1 0 0,1-1-1 0 0,0 0 1 0 0,0-1-1 0 0,6 13 1 0 0,-9-23-49 0 0,0 1 0 0 0,0-1 0 0 0,1 1 0 0 0,-1-1 0 0 0,0 1 0 0 0,0-1-1 0 0,1 1 1 0 0,-1-1 0 0 0,0 1 0 0 0,1-1 0 0 0,-1 0 0 0 0,1 1 0 0 0,-1-1 0 0 0,1 0 0 0 0,-1 1 0 0 0,0-1 0 0 0,1 0 0 0 0,-1 1 0 0 0,1-1 0 0 0,-1 0 0 0 0,1 0 0 0 0,-1 0 0 0 0,1 0 0 0 0,0 1 0 0 0,-1-1-1 0 0,1 0 1 0 0,0 0 0 0 0,0-1-15 0 0,0 1 0 0 0,-1 0 0 0 0,1-1 0 0 0,0 1 0 0 0,0-1 0 0 0,-1 1 0 0 0,1-1 0 0 0,0 1 0 0 0,-1-1 0 0 0,1 1 0 0 0,-1-1 0 0 0,1 0 0 0 0,-1 0 0 0 0,1 1 0 0 0,0-2 0 0 0,2-4-208 0 0,0 0 0 0 0,-1 0 0 0 0,3-8 0 0 0,11-55-1096 0 0,-14 54 1201 0 0,0 0-1 0 0,2 0 1 0 0,0 0-1 0 0,1 1 1 0 0,0 0-1 0 0,8-16 1 0 0,-11 27 114 0 0,0 1 0 0 0,0-1 0 0 0,0 0 0 0 0,0 1 0 0 0,0 0 0 0 0,0-1 0 0 0,0 1 0 0 0,1 0 0 0 0,-1 0 0 0 0,1 0 0 0 0,5-2 0 0 0,-7 3 11 0 0,0 1 0 0 0,0 0 0 0 0,0-1 0 0 0,0 1 0 0 0,0 0-1 0 0,1 0 1 0 0,-1 0 0 0 0,0-1 0 0 0,0 1 0 0 0,1 1-1 0 0,-1-1 1 0 0,0 0 0 0 0,0 0 0 0 0,0 0 0 0 0,1 1 0 0 0,-1-1-1 0 0,0 0 1 0 0,0 1 0 0 0,0-1 0 0 0,0 1 0 0 0,0 0-1 0 0,0-1 1 0 0,0 1 0 0 0,0 0 0 0 0,0 0 0 0 0,0-1 0 0 0,0 1-1 0 0,0 0 1 0 0,-1 0 0 0 0,1 0 0 0 0,0 0 0 0 0,-1 0 0 0 0,2 2-1 0 0,2 3 39 0 0,-1 1-1 0 0,0-1 0 0 0,0 1 1 0 0,0 0-1 0 0,-1 0 1 0 0,0 0-1 0 0,2 9 0 0 0,3 55 997 0 0,-3-28-332 0 0,0 0 96 0 0,-3-22-468 0 0,1-1 1 0 0,5 20-1 0 0,-3-31-477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8.2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59 90 448 0 0,'-11'-28'217'0'0,"-4"-7"396"0"0,14 32-504 0 0,0 1 1 0 0,-1 0 0 0 0,1-1-1 0 0,-1 1 1 0 0,0 0-1 0 0,0 0 1 0 0,1 0-1 0 0,-2 0 1 0 0,1 0 0 0 0,-2-2-1 0 0,3 4-75 0 0,1 0-1 0 0,0 0 1 0 0,0 0-1 0 0,-1 0 1 0 0,1 0-1 0 0,0 0 1 0 0,-1 0-1 0 0,1 0 1 0 0,0 0 0 0 0,-1 0-1 0 0,1 0 1 0 0,0 0-1 0 0,-1 0 1 0 0,1 0-1 0 0,0 0 1 0 0,0 0-1 0 0,-1 0 1 0 0,1 0-1 0 0,0 0 1 0 0,-1 1-1 0 0,1-1 1 0 0,0 0-1 0 0,0 0 1 0 0,-1 0-1 0 0,1 0 1 0 0,0 1 0 0 0,0-1-1 0 0,-1 0 1 0 0,1 0-1 0 0,0 1 1 0 0,0-1-1 0 0,0 0 1 0 0,0 0-1 0 0,-1 1 1 0 0,1-1-1 0 0,0 0 1 0 0,0 1-1 0 0,0-1 1 0 0,0 0-1 0 0,0 0 1 0 0,0 1-1 0 0,0-1 1 0 0,0 0 0 0 0,0 1-1 0 0,0-1 1 0 0,0 0-1 0 0,0 1 1 0 0,0-1-1 0 0,0 1 1 0 0,-1 18 954 0 0,21 189 2174 0 0,-1-15-2718 0 0,0 90-1234 0 0,-20-273-299 0 0,-6-33-1765 0 0,6 18 2670 0 0,-4-14-588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8.4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23 1520 0 0,'-3'5'-421'0'0,"1"-2"712"0"0,0-1 0 0 0,1 0 0 0 0,-1 1 0 0 0,1-1 0 0 0,-1 12 1822 0 0,3-14-2050 0 0,11 1 1882 0 0,77-17 740 0 0,55-7-2976 0 0,-133 22 183 0 0,1 0-595 0 0,0 0-1 0 0,0-1 1 0 0,14-3 0 0 0,-11-1-1668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9.0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0 336 0 0,'-4'20'120'0'0,"1"1"-1"0"0,1-1 1 0 0,1 24-1 0 0,7 62 939 0 0,-2-55-747 0 0,3 91 740 0 0,13 155 504 0 0,-19-282-1460 0 0,-1-10-89 0 0,1 0-1 0 0,-1-1 0 0 0,1 1 0 0 0,-1 0 1 0 0,1-1-1 0 0,1 1 0 0 0,-1 0 1 0 0,1-1-1 0 0,2 5 0 0 0,-4-9-7 0 0,0 1 1 0 0,0-1-1 0 0,1 0 0 0 0,-1 0 1 0 0,0 0-1 0 0,0 0 0 0 0,1 0 1 0 0,-1 0-1 0 0,0 0 0 0 0,0 0 1 0 0,1 0-1 0 0,-1 0 0 0 0,0 0 1 0 0,1 0-1 0 0,-1 0 0 0 0,0 0 1 0 0,0 0-1 0 0,1 0 0 0 0,-1 0 1 0 0,0 0-1 0 0,0 0 0 0 0,1-1 1 0 0,-1 1-1 0 0,0 0 0 0 0,0 0 1 0 0,0 0-1 0 0,1 0 0 0 0,-1 0 1 0 0,0-1-1 0 0,0 1 0 0 0,0 0 1 0 0,1 0-1 0 0,-1 0 0 0 0,0-1 1 0 0,0 1-1 0 0,0 0 0 0 0,0 0 1 0 0,0-1-1 0 0,0 1 0 0 0,1 0 1 0 0,-1 0-1 0 0,0-1 0 0 0,0 1 1 0 0,0 0-1 0 0,0-1 0 0 0,7-14-105 0 0,-7 14 100 0 0,7-17-28 0 0,0 1-56 0 0,0 0 0 0 0,16-28 0 0 0,-21 42 44 0 0,0-1 0 0 0,1 0-1 0 0,-1 1 1 0 0,1 0 0 0 0,0-1-1 0 0,0 1 1 0 0,1 0 0 0 0,-1 1-1 0 0,0-1 1 0 0,1 0 0 0 0,0 1 0 0 0,0 0-1 0 0,-1 0 1 0 0,1 0 0 0 0,0 1-1 0 0,9-3 1 0 0,-11 3 29 0 0,0 1 0 0 0,0 0 0 0 0,1-1 0 0 0,-1 1 1 0 0,0 0-1 0 0,0 0 0 0 0,1 1 0 0 0,-1-1 0 0 0,0 0 0 0 0,0 1 0 0 0,1-1 0 0 0,-1 1 0 0 0,0 0 0 0 0,0 0 0 0 0,0 0 0 0 0,0 0 1 0 0,0 0-1 0 0,0 0 0 0 0,0 0 0 0 0,-1 1 0 0 0,1-1 0 0 0,0 1 0 0 0,1 1 0 0 0,2 3 83 0 0,0 1-1 0 0,-1 0 1 0 0,0-1-1 0 0,-1 2 0 0 0,4 8 1 0 0,-3-9 203 0 0,-1 1 1 0 0,1-1-1 0 0,7 11 1 0 0,-11-18-256 0 0,0 0 1 0 0,0 1-1 0 0,0-1 0 0 0,0 0 1 0 0,1 0-1 0 0,-1 0 1 0 0,0 0-1 0 0,0 0 0 0 0,0 0 1 0 0,0 0-1 0 0,0 0 0 0 0,0 1 1 0 0,0-1-1 0 0,0 0 1 0 0,1 0-1 0 0,-1 0 0 0 0,0 0 1 0 0,0 0-1 0 0,0 0 0 0 0,0 0 1 0 0,0 0-1 0 0,1 0 1 0 0,-1 0-1 0 0,0 0 0 0 0,0 0 1 0 0,0 0-1 0 0,0 0 0 0 0,0 0 1 0 0,0 0-1 0 0,1 0 0 0 0,-1 0 1 0 0,0 0-1 0 0,0 0 1 0 0,0 0-1 0 0,0 0 0 0 0,0 0 1 0 0,1 0-1 0 0,-1 0 0 0 0,0-1 1 0 0,0 1-1 0 0,0 0 1 0 0,0 0-1 0 0,4-7 212 0 0,1-10-63 0 0,-2-4-5 0 0,3-4-22 0 0,-2-1-1 0 0,-1 0 0 0 0,-1-49 0 0 0,-2 74-134 0 0,0 1 0 0 0,0 0 0 0 0,0 0 0 0 0,1-1 0 0 0,-1 1 0 0 0,0 0 0 0 0,0-1 0 0 0,0 1 0 0 0,0 0 0 0 0,0-1 0 0 0,0 1 0 0 0,0 0 0 0 0,-1-1-1 0 0,1 1 1 0 0,0 0 0 0 0,0 0 0 0 0,0-1 0 0 0,0 1 0 0 0,0 0 0 0 0,0-1 0 0 0,0 1 0 0 0,-1 0 0 0 0,1 0 0 0 0,0-1 0 0 0,0 1 0 0 0,0 0 0 0 0,-1 0 0 0 0,1-1 0 0 0,0 1-1 0 0,0 0 1 0 0,-1 0 0 0 0,1 0 0 0 0,0 0 0 0 0,0-1 0 0 0,-1 1 0 0 0,1 0 0 0 0,0 0 0 0 0,-1 0 0 0 0,-8 10 10 0 0,-4 22 193 0 0,5-5 201 0 0,2 0 1 0 0,2 1-1 0 0,0 0 0 0 0,0 39 1 0 0,4-62-283 0 0,0 1 0 0 0,1 0 0 0 0,-1-1 1 0 0,1 1-1 0 0,3 7 0 0 0,-4-12-112 0 0,0 0 0 0 0,0 0 1 0 0,1 0-1 0 0,-1 0 0 0 0,1 0 0 0 0,-1 0 1 0 0,1 0-1 0 0,-1 0 0 0 0,1 0 0 0 0,0 0 0 0 0,-1 0 1 0 0,1-1-1 0 0,0 1 0 0 0,0 0 0 0 0,0 0 0 0 0,0-1 1 0 0,0 1-1 0 0,0 0 0 0 0,0-1 0 0 0,0 1 0 0 0,0-1 1 0 0,0 1-1 0 0,0-1 0 0 0,0 0 0 0 0,0 1 0 0 0,0-1 1 0 0,0 0-1 0 0,0 0 0 0 0,0 0 0 0 0,0 0 0 0 0,1 0 1 0 0,-1 0-1 0 0,1 0 0 0 0,9-2-241 0 0,0-1 0 0 0,-1-1 1 0 0,18-8-1 0 0,-15 7-360 0 0,8-4-447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1.1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 86 2120 0 0,'-1'-8'68'0'0,"0"0"-1"0"0,1-14 1 0 0,-1 11-60 0 0,0 20 42 0 0,1-15 261 0 0,1 0 0 0 0,-1 0 0 0 0,-1-1 0 0 0,1 1 0 0 0,-3-9 1 0 0,2 29-209 0 0,-1-5-786 0 0,3-14 252 0 0,0-5 307 0 0,0 16 124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49.8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1 952 0 0,'-1'0'53'0'0,"1"1"-1"0"0,-1-1 0 0 0,0 1 1 0 0,0-1-1 0 0,1 1 1 0 0,-1-1-1 0 0,0 1 1 0 0,1-1-1 0 0,-1 1 0 0 0,1 0 1 0 0,-1-1-1 0 0,1 1 1 0 0,-1 0-1 0 0,1 0 1 0 0,-1 0-1 0 0,1-1 0 0 0,0 1 1 0 0,-1 0-1 0 0,1 1 1 0 0,-7 19 627 0 0,2-2-167 0 0,2 1 1 0 0,0 0 0 0 0,0 20 0 0 0,3 63 156 0 0,0-77-512 0 0,17 310 483 0 0,-16-326-661 0 0,7 48 167 0 0,-7-53-212 0 0,0-1 0 0 0,0 1 0 0 0,1 0 0 0 0,0-1 0 0 0,0 1 0 0 0,0-1 0 0 0,0 0 0 0 0,0 1 0 0 0,4 3 1 0 0,-5-7-72 0 0,0 0 77 0 0,-1-1 1 0 0,0 0 0 0 0,0 1 0 0 0,0-1-1 0 0,1 0 1 0 0,-1 0 0 0 0,0 1-1 0 0,1-1 1 0 0,-1 0 0 0 0,0 0-1 0 0,1 1 1 0 0,-1-1 0 0 0,0 0-1 0 0,1 0 1 0 0,-1 0 0 0 0,0 1-1 0 0,1-1 1 0 0,-1 0 0 0 0,1 0 0 0 0,0 0-1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0.0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84 256 0 0,'12'-10'894'0'0,"1"1"1"0"0,24-13-1 0 0,-24 13-236 0 0,-4 3-263 0 0,0 1 1 0 0,0 0-1 0 0,0 0 1 0 0,14-4 0 0 0,-21 8-458 0 0,0 0 1 0 0,0 1-1 0 0,0-1 1 0 0,0 1 0 0 0,0 0-1 0 0,0-1 1 0 0,0 1-1 0 0,0 0 1 0 0,0 0 0 0 0,0 1-1 0 0,0-1 1 0 0,0 0 0 0 0,0 1-1 0 0,0-1 1 0 0,-1 1-1 0 0,1-1 1 0 0,0 1 0 0 0,0 0-1 0 0,0 0 1 0 0,0 0-1 0 0,-1 0 1 0 0,1 0 0 0 0,0 0-1 0 0,-1 0 1 0 0,1 1-1 0 0,-1-1 1 0 0,0 1 0 0 0,3 2-1 0 0,0 2-387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0.3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0 952 0 0,'-4'28'275'0'0,"1"-1"0"0"0,1 37-1 0 0,8 57 983 0 0,-1-53-643 0 0,19 308 1799 0 0,-19-462-5248 0 0,-2 64 2259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0.6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 1 1656 0 0,'-6'26'712'0'0,"1"0"0"0"0,-2 49-1 0 0,5-43-521 0 0,0-16-171 0 0,2-1 0 0 0,-1 1 0 0 0,4 27 0 0 0,0-36-406 0 0,-3-7 371 0 0,0 0 1 0 0,0 0-1 0 0,0 0 0 0 0,0 0 1 0 0,0 0-1 0 0,0 0 0 0 0,0 0 1 0 0,1 0-1 0 0,-1 0 1 0 0,0 0-1 0 0,0 0 0 0 0,0 0 1 0 0,0 0-1 0 0,0 0 1 0 0,0 0-1 0 0,1 0 0 0 0,-1 0 1 0 0,0 0-1 0 0,0 0 0 0 0,0 0 1 0 0,0 0-1 0 0,0 0 1 0 0,0 0-1 0 0,0 0 0 0 0,1 0 1 0 0,-1 0-1 0 0,0 0 1 0 0,0 0-1 0 0,0 0 0 0 0,0 0 1 0 0,0 0-1 0 0,0 0 0 0 0,0 0 1 0 0,0 0-1 0 0,1 0 1 0 0,-1 0-1 0 0,0 0 0 0 0,0-1 1 0 0,0 1-1 0 0,0 0 1 0 0,0 0-1 0 0,0 0 0 0 0,0 0 1 0 0,0 0-1 0 0,0 0 0 0 0,0 0 1 0 0,0-1-1 0 0,0 1 1 0 0,3-5-401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0.8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21 600 0 0,'-6'-10'1050'0'0,"6"10"-1022"0"0,0-1 0 0 0,0 1 0 0 0,0 0 0 0 0,0 0 0 0 0,-1-1 0 0 0,1 1 0 0 0,0 0 0 0 0,0 0 0 0 0,0-1 0 0 0,0 1 0 0 0,0 0 0 0 0,0 0 0 0 0,0-1 0 0 0,0 1 0 0 0,0 0 0 0 0,0-1 0 0 0,0 1 0 0 0,0 0 0 0 0,0 0 0 0 0,0-1 0 0 0,0 1 0 0 0,0 0 0 0 0,0 0 0 0 0,0-1 0 0 0,1 1 0 0 0,-1 0 0 0 0,0 0 0 0 0,0-1 0 0 0,0 1 0 0 0,0 0 0 0 0,0 0 0 0 0,1-1 0 0 0,-1 1 0 0 0,0 0 0 0 0,0 0 0 0 0,0 0 0 0 0,1 0 0 0 0,-1-1 0 0 0,0 1 0 0 0,0 0 0 0 0,1 0 0 0 0,22 0-245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1.2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 0 448 0 0,'-4'3'75'0'0,"-1"-1"-1"0"0,1 0 1 0 0,-1 0 0 0 0,1 0 0 0 0,-1 0-1 0 0,0-1 1 0 0,0 1 0 0 0,0-1-1 0 0,-8 0 1 0 0,6 0 215 0 0,1 0 1 0 0,-1 1-1 0 0,1-1 0 0 0,-11 5 0 0 0,15-5-196 0 0,0 0-1 0 0,0 0 0 0 0,0 1 0 0 0,0-1 0 0 0,1 0 0 0 0,-1 1 0 0 0,0-1 0 0 0,1 1 0 0 0,-1 0 1 0 0,1-1-1 0 0,0 1 0 0 0,-1 0 0 0 0,1 0 0 0 0,0 0 0 0 0,0 0 0 0 0,0 0 0 0 0,1 0 0 0 0,-2 3 1 0 0,0 0-3 0 0,1 1-1 0 0,0 0 1 0 0,0-1 0 0 0,0 1 0 0 0,1 0 0 0 0,-1-1 0 0 0,1 1 0 0 0,2 11 0 0 0,-1-15-96 0 0,-1 1 1 0 0,1-1 0 0 0,0 1-1 0 0,0-1 1 0 0,0 0 0 0 0,0 1-1 0 0,0-1 1 0 0,1 0 0 0 0,-1 0-1 0 0,1 0 1 0 0,0 0 0 0 0,-1 0-1 0 0,1 0 1 0 0,0 0 0 0 0,0-1-1 0 0,0 1 1 0 0,0-1 0 0 0,1 1-1 0 0,-1-1 1 0 0,0 0 0 0 0,5 2-1 0 0,-5-2-18 0 0,1 0-1 0 0,-1 0 0 0 0,1-1 0 0 0,-1 1 0 0 0,1 0 1 0 0,-1-1-1 0 0,1 0 0 0 0,0 0 0 0 0,-1 0 0 0 0,1 0 1 0 0,0 0-1 0 0,-1 0 0 0 0,1-1 0 0 0,-1 1 1 0 0,1-1-1 0 0,-1 1 0 0 0,1-1 0 0 0,-1 0 0 0 0,1 0 1 0 0,-1 0-1 0 0,3-2 0 0 0,-2 0 22 0 0,1 0 0 0 0,-1 0 0 0 0,1 0 1 0 0,-1-1-1 0 0,0 1 0 0 0,0-1 0 0 0,0 0 0 0 0,-1 0 0 0 0,0 0 1 0 0,1 0-1 0 0,1-5 0 0 0,4-15 2 0 0,-5 17 0 0 0,-1 0 0 0 0,8-13 0 0 0,-10 20 1 0 0,0-1 0 0 0,0 1 0 0 0,0 0 0 0 0,0 0 0 0 0,0 0-1 0 0,0 0 1 0 0,0 0 0 0 0,0 0 0 0 0,0-1 0 0 0,0 1 0 0 0,0 0 0 0 0,0 0 0 0 0,1 0 0 0 0,-1 0 0 0 0,0 0 0 0 0,0 0 0 0 0,0 0 0 0 0,0-1-1 0 0,0 1 1 0 0,0 0 0 0 0,0 0 0 0 0,0 0 0 0 0,1 0 0 0 0,-1 0 0 0 0,0 0 0 0 0,0 0 0 0 0,0 0 0 0 0,0 0 0 0 0,0 0 0 0 0,1 0-1 0 0,-1 0 1 0 0,0 0 0 0 0,0 0 0 0 0,0 0 0 0 0,0 0 0 0 0,0 0 0 0 0,1 0 0 0 0,-1 0 0 0 0,0 0 0 0 0,0 0 0 0 0,0 0 0 0 0,0 0-1 0 0,0 0 1 0 0,1 0 0 0 0,2 8 71 0 0,0 10 228 0 0,-2 5-56 0 0,-2 0-1 0 0,0 0 1 0 0,-1 0-1 0 0,-2 0 1 0 0,0 0 0 0 0,-1-1-1 0 0,-2 0 1 0 0,0 0-1 0 0,-11 24 1 0 0,13-36-204 0 0,-1 0 1 0 0,1-1 0 0 0,-2 1-1 0 0,1-1 1 0 0,-10 9-1 0 0,12-14-85 0 0,0 0 0 0 0,0 0 0 0 0,0 0 0 0 0,0-1 0 0 0,-1 0 0 0 0,1 0 0 0 0,-1 0 0 0 0,0-1 0 0 0,0 1 0 0 0,0-1 0 0 0,0 0 0 0 0,-9 2 0 0 0,14-4 3 0 0,-1 0 1 0 0,1 0-1 0 0,-1 0 0 0 0,1 0 0 0 0,-1 0 1 0 0,1 0-1 0 0,0 1 0 0 0,-1-1 0 0 0,1 0 1 0 0,-1 0-1 0 0,1-1 0 0 0,-1 1 0 0 0,1 0 0 0 0,-1 0 1 0 0,1 0-1 0 0,-1 0 0 0 0,1 0 0 0 0,0 0 1 0 0,-1 0-1 0 0,1-1 0 0 0,-1 1 0 0 0,1 0 1 0 0,0 0-1 0 0,-1-1 0 0 0,1 1 0 0 0,0 0 0 0 0,-1-1 1 0 0,1 1-1 0 0,0 0 0 0 0,-1-1 0 0 0,1 1 1 0 0,0 0-1 0 0,0-1 0 0 0,-1 1 0 0 0,1-1 1 0 0,0-1-114 0 0,0 1 1 0 0,0 0 0 0 0,0-1-1 0 0,0 1 1 0 0,0-1 0 0 0,0 1 0 0 0,0 0-1 0 0,0-1 1 0 0,1 1 0 0 0,0-2-1 0 0,3-8-479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1.6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88 0 0,'0'7'84'0'0,"0"-1"0"0"0,0 0 0 0 0,1 1 0 0 0,0-1 0 0 0,0 1 0 0 0,0-1 0 0 0,1 0 0 0 0,3 8 0 0 0,3 16 240 0 0,3 38 757 0 0,1 124 0 0 0,-8-95-143 0 0,-3-85-720 0 0,0-15-139 0 0,0-20-129 0 0,-1 19 35 0 0,1-5-40 0 0,6-77-411 0 0,-6 77 457 0 0,1 0-1 0 0,0 0 0 0 0,1 0 0 0 0,0 0 0 0 0,0 1 0 0 0,1 0 1 0 0,6-12-1 0 0,-9 18 31 0 0,1 0-1 0 0,-1 0 1 0 0,1 0 0 0 0,0 0 0 0 0,0 0-1 0 0,0 0 1 0 0,0 0 0 0 0,0 1 0 0 0,0-1-1 0 0,1 1 1 0 0,-1 0 0 0 0,0-1 0 0 0,1 1-1 0 0,-1 0 1 0 0,4-1 0 0 0,-4 2-7 0 0,-1 0 1 0 0,1 0-1 0 0,-1-1 1 0 0,1 1-1 0 0,-1 1 0 0 0,1-1 1 0 0,-1 0-1 0 0,1 0 1 0 0,-1 0-1 0 0,0 1 0 0 0,1-1 1 0 0,-1 1-1 0 0,0-1 1 0 0,1 1-1 0 0,-1-1 0 0 0,0 1 1 0 0,1 0-1 0 0,-1 0 1 0 0,0 0-1 0 0,0-1 0 0 0,0 1 1 0 0,0 0-1 0 0,0 1 1 0 0,0-1-1 0 0,0 0 0 0 0,0 0 1 0 0,0 0-1 0 0,0 0 1 0 0,0 3-1 0 0,5 7 176 0 0,-2 0-1 0 0,0 0 1 0 0,0 1 0 0 0,-1-1 0 0 0,4 23-1 0 0,0 61 1372 0 0,-1-6 17 0 0,-6-87-1558 0 0,0 0 0 0 0,1 0 0 0 0,-1 0 0 0 0,0 0 1 0 0,1 0-1 0 0,0 0 0 0 0,-1 0 0 0 0,1-1 0 0 0,0 1 0 0 0,2 3 0 0 0,-3-5-38 0 0,0 0 1 0 0,1 1-1 0 0,-1-1 0 0 0,0 0 0 0 0,0 0 0 0 0,1 0 0 0 0,-1 0 1 0 0,0 0-1 0 0,0 1 0 0 0,1-1 0 0 0,-1 0 0 0 0,0 0 0 0 0,0 0 1 0 0,1 0-1 0 0,-1 0 0 0 0,0 0 0 0 0,0 0 0 0 0,1 0 0 0 0,-1 0 1 0 0,0 0-1 0 0,1 0 0 0 0,-1 0 0 0 0,0 0 0 0 0,0 0 0 0 0,1 0 0 0 0,-1 0 1 0 0,1-1-1 0 0,9-9-1254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3.1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77 1280 0 0,'0'0'13'0'0,"0"0"0"0"0,0 1 0 0 0,0-1 0 0 0,0 0 0 0 0,0 0 0 0 0,-1 0 0 0 0,1 0 0 0 0,0 0 0 0 0,0 0 0 0 0,0 0 0 0 0,0 0 0 0 0,0 0 0 0 0,0 0 0 0 0,0 0 0 0 0,0 0 0 0 0,0 0 0 0 0,-1 0 0 0 0,1 0 0 0 0,0 0 0 0 0,0 0 0 0 0,0 0 0 0 0,0 0 0 0 0,0 0 0 0 0,0 0 0 0 0,0 0 0 0 0,0 0 0 0 0,-1 0 0 0 0,1 0 0 0 0,0 0 0 0 0,0 0 0 0 0,0 0 0 0 0,0 0 0 0 0,0 0 0 0 0,0 0-1 0 0,0 0 1 0 0,0 0 0 0 0,0 0 0 0 0,0 0 0 0 0,-1 0 0 0 0,1 0 0 0 0,0 0 0 0 0,0 0 0 0 0,0 0 0 0 0,0-1 0 0 0,0 1 0 0 0,0 0 0 0 0,0 0 0 0 0,0 0 0 0 0,0 0 0 0 0,0 0 0 0 0,0 0 0 0 0,0 0 0 0 0,0 0 0 0 0,0-1 0 0 0,-2-9 650 0 0,2 8-573 0 0,0 0 0 0 0,0 0-1 0 0,0-1 1 0 0,0 1 0 0 0,1 0 0 0 0,-1 0 0 0 0,1-1 0 0 0,0-1 0 0 0,2 0-20 0 0,-1 1 0 0 0,1 0-1 0 0,-1 0 1 0 0,1 0 0 0 0,0 0 0 0 0,0 1-1 0 0,0-1 1 0 0,1 1 0 0 0,-1-1-1 0 0,0 1 1 0 0,1 0 0 0 0,0 1 0 0 0,-1-1-1 0 0,1 0 1 0 0,0 1 0 0 0,0 0 0 0 0,0 0-1 0 0,0 0 1 0 0,6 0 0 0 0,-2 1-245 0 0,0 0 0 0 0,-1 0 0 0 0,1 0 0 0 0,-1 1 0 0 0,1 0 0 0 0,-1 1 0 0 0,1 0 0 0 0,-1 0 0 0 0,11 5 0 0 0,-4-1-1168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3.7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16 1400 0 0,'-4'-6'83'0'0,"-2"-3"180"0"0,4 9 11 0 0,1 6 139 0 0,20 222 632 0 0,2 36-974 0 0,-19-217-116 0 0,7 76-42 0 0,-13-222-425 0 0,2 78 453 0 0,-6-167-118 0 0,8 152 369 0 0,2 0 0 0 0,2 1 0 0 0,9-43 0 0 0,-13 76-171 0 0,3-9 152 0 0,-1 1 0 0 0,2 0-1 0 0,5-14 1 0 0,-7 21-128 0 0,-1 1 0 0 0,0 0 0 0 0,1 0 0 0 0,-1-1 0 0 0,1 1 0 0 0,0 0 0 0 0,0 0 0 0 0,3-2 0 0 0,-4 3-24 0 0,0 0-1 0 0,0 1 1 0 0,0-1-1 0 0,0 1 1 0 0,0-1-1 0 0,0 1 1 0 0,0-1-1 0 0,1 1 0 0 0,-1 0 1 0 0,0 0-1 0 0,0-1 1 0 0,0 1-1 0 0,1 0 1 0 0,-1 0-1 0 0,0 0 1 0 0,0 0-1 0 0,1 0 1 0 0,-1 1-1 0 0,2-1 1 0 0,-2 1 12 0 0,1 0 0 0 0,0 0 0 0 0,0 0 0 0 0,-1 0 0 0 0,1 0 0 0 0,0 1 0 0 0,-1-1 0 0 0,1 0 0 0 0,-1 1 0 0 0,0-1 1 0 0,1 1-1 0 0,-1-1 0 0 0,0 1 0 0 0,0 0 0 0 0,0-1 0 0 0,0 1 0 0 0,0 0 0 0 0,-1 0 0 0 0,2 2 0 0 0,0 4 113 0 0,1 1 0 0 0,-1-1 0 0 0,1 10 0 0 0,0 7 252 0 0,-1-1 0 0 0,-2 30 0 0 0,0-42-280 0 0,-1 1-1 0 0,-1-1 1 0 0,0 1-1 0 0,-1-1 1 0 0,0 0-1 0 0,-7 14 1 0 0,10-25-141 0 0,-1 1-1 0 0,0-1 1 0 0,0 1 0 0 0,0-1 0 0 0,0 1 0 0 0,-1-1-1 0 0,1 0 1 0 0,0 0 0 0 0,0 0 0 0 0,-1 1 0 0 0,1-1 0 0 0,-1-1-1 0 0,1 1 1 0 0,-1 0 0 0 0,1 0 0 0 0,-1 0 0 0 0,0-1-1 0 0,1 1 1 0 0,-1-1 0 0 0,0 1 0 0 0,1-1 0 0 0,-1 0-1 0 0,0 0 1 0 0,1 0 0 0 0,-1 0 0 0 0,0 0 0 0 0,0 0-1 0 0,1 0 1 0 0,-4-1 0 0 0,-1 0-199 0 0,0 0 1 0 0,1-1-1 0 0,-1 0 0 0 0,0 0 0 0 0,1 0 0 0 0,0-1 1 0 0,-9-5-1 0 0,13 8 209 0 0,1 0-1 0 0,-1 0 1 0 0,1-1 0 0 0,-1 1 0 0 0,1-1 0 0 0,-1 1-1 0 0,1 0 1 0 0,-1-1 0 0 0,1 1 0 0 0,0-1-1 0 0,-1 1 1 0 0,1-1 0 0 0,0 1 0 0 0,-1-1 0 0 0,1 1-1 0 0,0-1 1 0 0,0 1 0 0 0,-1-1 0 0 0,1 1-1 0 0,0-1 1 0 0,0 0 0 0 0,0 1 0 0 0,0-1 0 0 0,0 1-1 0 0,0-1 1 0 0,0 0 0 0 0,0 1 0 0 0,0-2-1 0 0,0 2 8 0 0,1 0 1 0 0,-1-1-1 0 0,0 1 0 0 0,1 0 0 0 0,-1 0 0 0 0,0-1 0 0 0,1 1 0 0 0,-1 0 0 0 0,0 0 0 0 0,1 0 0 0 0,-1 0 0 0 0,1-1 0 0 0,-1 1 0 0 0,0 0 0 0 0,1 0 0 0 0,-1 0 0 0 0,1 0 0 0 0,-1 0 0 0 0,1 0 0 0 0,-1 0 0 0 0,0 0 0 0 0,1 0 0 0 0,-1 0 0 0 0,1 0 0 0 0,-1 0 0 0 0,0 1 0 0 0,1-1 0 0 0,-1 0 0 0 0,1 0 0 0 0,-1 0 0 0 0,0 1 0 0 0,1-1 0 0 0,-1 0 0 0 0,0 0 0 0 0,1 1 0 0 0,-1-1 0 0 0,0 0 0 0 0,1 0 0 0 0,-1 1 0 0 0,0-1 0 0 0,1 1 0 0 0,7 6 166 0 0,0 0 0 0 0,-1 1 0 0 0,1 0 0 0 0,9 15 0 0 0,23 40 1168 0 0,-20-29-955 0 0,-7-12-37 0 0,-9-14-253 0 0,0-1-1 0 0,0 1 1 0 0,1-1 0 0 0,0 0-1 0 0,0-1 1 0 0,1 1 0 0 0,-1-1-1 0 0,1 0 1 0 0,12 8 0 0 0,-17-13-228 0 0,0 0 0 0 0,1-1 1 0 0,-1 1-1 0 0,0-1 1 0 0,0 0-1 0 0,0 1 1 0 0,1-1-1 0 0,-1 0 1 0 0,0 0-1 0 0,0 0 1 0 0,1 1-1 0 0,-1-1 0 0 0,0-1 1 0 0,0 1-1 0 0,1 0 1 0 0,-1 0-1 0 0,2-1 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4.0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 0 88 0 0,'-4'25'418'0'0,"0"-1"0"0"0,0 44 1 0 0,8 49 997 0 0,-3-99-1176 0 0,-1-11-41 0 0,0 1-1 0 0,1-1 0 0 0,2 10 1 0 0,0-61-787 0 0,-3 24 153 0 0,0-3 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1.4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 0 1656 0 0,'-10'4'111'0'0,"9"-4"-107"0"0,1 0 0 0 0,-1 0 0 0 0,1 0 0 0 0,-1 0 0 0 0,0 1 0 0 0,1-1 0 0 0,-1 0 0 0 0,1 0 0 0 0,-1 1 0 0 0,1-1 0 0 0,-1 0 0 0 0,1 0 0 0 0,-1 1 0 0 0,1-1 0 0 0,0 1 0 0 0,-1-1 0 0 0,1 0 0 0 0,-1 1 0 0 0,1-1 0 0 0,0 1 0 0 0,-1-1 0 0 0,1 1 0 0 0,0-1 0 0 0,0 1 0 0 0,-1-1 0 0 0,1 1 0 0 0,0 0 0 0 0,-14 30 1458 0 0,9-19-1107 0 0,0 0-1 0 0,0 0 1 0 0,1 0 0 0 0,-4 25-1 0 0,6-24-205 0 0,-3 32 164 0 0,5-42-313 0 0,0 0 1 0 0,1 0-1 0 0,-1 0 1 0 0,0-1-1 0 0,1 1 1 0 0,0 0-1 0 0,-1 0 1 0 0,1 0-1 0 0,0 0 1 0 0,1-1-1 0 0,-1 1 1 0 0,2 3 0 0 0,-2-6-20 0 0,-1 1 1 0 0,0-1 0 0 0,1 1 0 0 0,-1-1 0 0 0,1 1-1 0 0,-1-1 1 0 0,1 1 0 0 0,-1-1 0 0 0,1 0 0 0 0,-1 1-1 0 0,1-1 1 0 0,0 0 0 0 0,-1 1 0 0 0,1-1 0 0 0,-1 0-1 0 0,1 0 1 0 0,0 1 0 0 0,-1-1 0 0 0,1 0 0 0 0,0 0-1 0 0,-1 0 1 0 0,1 0 0 0 0,0 0 0 0 0,-1 0 0 0 0,1 0-1 0 0,0 0 1 0 0,-1 0 0 0 0,1-1 0 0 0,0 1 0 0 0,-1 0-1 0 0,1 0 1 0 0,0 0 0 0 0,-1-1 0 0 0,1 1 0 0 0,-1 0-1 0 0,1-1 1 0 0,-1 1 0 0 0,1-1 0 0 0,-1 1 0 0 0,1 0-1 0 0,-1-1 1 0 0,1 0 0 0 0,3-3-152 0 0,0 0 0 0 0,0 0 0 0 0,-1 0 0 0 0,3-6 0 0 0,-2 6 5 0 0,11-19-232 0 0,-9 12 254 0 0,2 0 0 0 0,15-19-1 0 0,-21 28 207 0 0,0 0-1 0 0,0 0 1 0 0,0 1-1 0 0,0-1 1 0 0,1 0-1 0 0,-1 1 1 0 0,0-1 0 0 0,1 1-1 0 0,0 0 1 0 0,-1 0-1 0 0,1 0 1 0 0,-1 0-1 0 0,1 0 1 0 0,0 0-1 0 0,0 1 1 0 0,-1-1-1 0 0,1 1 1 0 0,5 0-1 0 0,-6 0 3 0 0,0 1 0 0 0,0 0 0 0 0,0-1-1 0 0,0 1 1 0 0,-1 0 0 0 0,1 0 0 0 0,0 0-1 0 0,0 0 1 0 0,-1 0 0 0 0,1 0 0 0 0,-1 1-1 0 0,1-1 1 0 0,-1 0 0 0 0,1 1 0 0 0,-1-1 0 0 0,0 1-1 0 0,0 0 1 0 0,0-1 0 0 0,0 1 0 0 0,2 3-1 0 0,1 5 225 0 0,0 0 0 0 0,5 16 0 0 0,-7-19-98 0 0,5 19 124 0 0,8 22 475 0 0,1-19-3021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4.15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22 110 520 0 0,'-7'-37'222'0'0,"4"17"775"0"0,-9-32 1 0 0,21 73-1839 0 0,22 38 1 0 0,-23-45 656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4.4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134 0 448 0 0,'-51'54'2387'0'0,"40"-43"-1743"0"0,0 0 0 0 0,0 0 0 0 0,1 1 0 0 0,0 1 0 0 0,1 0 0 0 0,-9 17 0 0 0,18-29-628 0 0,-1-1 1 0 0,1 1-1 0 0,-1 0 1 0 0,1-1-1 0 0,0 1 1 0 0,0 0-1 0 0,-1 0 0 0 0,1 0 1 0 0,0-1-1 0 0,0 1 1 0 0,0 0-1 0 0,0 0 1 0 0,0 0-1 0 0,0-1 0 0 0,0 1 1 0 0,0 0-1 0 0,1 1 1 0 0,-1-2-12 0 0,0 1 0 0 0,0-1 1 0 0,1 0-1 0 0,-1 1 0 0 0,0-1 1 0 0,1 0-1 0 0,-1 1 0 0 0,0-1 1 0 0,1 0-1 0 0,-1 0 0 0 0,1 1 0 0 0,-1-1 1 0 0,0 0-1 0 0,1 0 0 0 0,-1 0 1 0 0,1 0-1 0 0,-1 1 0 0 0,1-1 1 0 0,-1 0-1 0 0,1 0 0 0 0,-1 0 1 0 0,1 0-1 0 0,4 0-5 0 0,0 0-1 0 0,0-1 1 0 0,0 0-1 0 0,8-2 1 0 0,0 0 11 0 0,-2 2-11 0 0,-5 0 0 0 0,0 0 0 0 0,0 0 0 0 0,0 1 0 0 0,0-1 0 0 0,0 2 0 0 0,7 0 0 0 0,-11-1 0 0 0,-1 0 0 0 0,0 1 0 0 0,1-1 0 0 0,-1 1 0 0 0,0 0 0 0 0,0-1 0 0 0,0 1 0 0 0,1 0 0 0 0,-1 0 0 0 0,0-1 0 0 0,0 1 0 0 0,0 0 0 0 0,0 0 0 0 0,0 0 0 0 0,-1 0 0 0 0,1 1 0 0 0,0-1 0 0 0,0 0 0 0 0,-1 0 0 0 0,1 0 0 0 0,0 1 0 0 0,-1-1 0 0 0,1 0 0 0 0,-1 0 0 0 0,0 1 0 0 0,1-1 0 0 0,-1 1 0 0 0,0-1 0 0 0,0 0 0 0 0,0 1 0 0 0,0-1 0 0 0,0 3 0 0 0,0 7 32 0 0,0 0 0 0 0,-1 0 0 0 0,0 0 0 0 0,-1 0 0 0 0,0 0 0 0 0,-6 20 0 0 0,8-31-35 0 0,0 0 1 0 0,0 1 0 0 0,0-1 0 0 0,0 0-1 0 0,0 0 1 0 0,-1 1 0 0 0,1-1 0 0 0,0 0-1 0 0,0 0 1 0 0,0 0 0 0 0,0 0 0 0 0,0 1-1 0 0,0-1 1 0 0,0 0 0 0 0,0 0 0 0 0,0 0-1 0 0,0 1 1 0 0,-1-1 0 0 0,1 0 0 0 0,0 0-1 0 0,0 0 1 0 0,0 0 0 0 0,0 0 0 0 0,0 1-1 0 0,-1-1 1 0 0,1 0 0 0 0,0 0 0 0 0,0 0-1 0 0,0 0 1 0 0,0 0 0 0 0,-1 0 0 0 0,1 0-1 0 0,0 0 1 0 0,0 0 0 0 0,0 0 0 0 0,-1 0-1 0 0,1 0 1 0 0,-2-8-582 0 0,3-13-1061 0 0,0 10 642 0 0,2-2-824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4.6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0 600 0 0,'-2'5'68'0'0,"1"-1"0"0"0,-1 0 1 0 0,1 0-1 0 0,0 1 0 0 0,1-1 0 0 0,-1 1 0 0 0,1-1 0 0 0,0 1 1 0 0,0 4-1 0 0,0 2 13 0 0,9 221 2964 0 0,19-1-874 0 0,-25-204-1906 0 0,-2-14-233 0 0,0 0 0 0 0,1-1 1 0 0,1 1-1 0 0,0-1 0 0 0,6 15 1 0 0,-2-18-1026 0 0,1-22-1828 0 0,-8 11 2558 0 0,0 0 0 0 0,1-4 0 0 0,-2-6-412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4.8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0 297 200 0 0,'15'-44'481'0'0,"35"-70"0"0"0,-11 25-117 0 0,-36 83-417 0 0,10-28-249 0 0,-11 25 195 0 0,-7 13 115 0 0,-1 4-8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4.9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1056 0 0,'1'13'254'0'0,"0"-1"0"0"0,2 0 0 0 0,0 0 1 0 0,0 1-1 0 0,1-2 0 0 0,0 1 0 0 0,7 12 0 0 0,-2-2 252 0 0,1 3 215 0 0,-4-9-255 0 0,1 1-1 0 0,0-1 1 0 0,1 0 0 0 0,14 20-1 0 0,-21-35-486 0 0,-1 0-1 0 0,1 0 1 0 0,0 0-1 0 0,-1-1 1 0 0,1 1-1 0 0,0 0 1 0 0,0-1 0 0 0,0 1-1 0 0,-1-1 1 0 0,1 1-1 0 0,0-1 1 0 0,0 1-1 0 0,0-1 1 0 0,0 0 0 0 0,0 1-1 0 0,0-1 1 0 0,0 0-1 0 0,0 0 1 0 0,0 0-1 0 0,0 0 1 0 0,0 0 0 0 0,0 0-1 0 0,0 0 1 0 0,0 0-1 0 0,0 0 1 0 0,0 0-1 0 0,0 0 1 0 0,0 0 0 0 0,-1-1-1 0 0,2 0 1 0 0,0 1-127 0 0,0-1 0 0 0,-1 0 0 0 0,1 0 1 0 0,-1 0-1 0 0,0 0 0 0 0,1 0 0 0 0,-1 0 0 0 0,0 0 1 0 0,0-1-1 0 0,0 1 0 0 0,0 0 0 0 0,0-1 1 0 0,0 1-1 0 0,0-1 0 0 0,0 1 0 0 0,1-3 0 0 0,-1-7-1103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5.8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 0 952 0 0,'-1'3'61'0'0,"-1"0"-1"0"0,1 0 0 0 0,0 0 0 0 0,0 0 1 0 0,0 0-1 0 0,0 0 0 0 0,1 1 1 0 0,-1-1-1 0 0,0 4 0 0 0,2 34 723 0 0,-1-28-558 0 0,8 92 1725 0 0,26 130-1 0 0,-21-153-1507 0 0,-9-55-288 0 0,7 38 124 0 0,-9-56-276 0 0,1-1 0 0 0,-1 0 0 0 0,1 1 0 0 0,1-1 0 0 0,5 10 0 0 0,-4-14-546 0 0,-2-20-2023 0 0,-3 16 2503 0 0,0-14-1756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6.0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11 856 0 0,'0'1'35'0'0,"0"0"0"0"0,-1 0 0 0 0,1-1-1 0 0,0 1 1 0 0,-1 0 0 0 0,1 0 0 0 0,0 0 0 0 0,0 0-1 0 0,0-1 1 0 0,0 1 0 0 0,0 0 0 0 0,0 0-1 0 0,0 0 1 0 0,0 0 0 0 0,0-1 0 0 0,0 1 0 0 0,0 0-1 0 0,0 0 1 0 0,1 0 0 0 0,-1 0 0 0 0,0-1 0 0 0,0 1-1 0 0,1 0 1 0 0,-1 0 0 0 0,1-1 0 0 0,-1 1 0 0 0,1 0-1 0 0,0 0 1 0 0,1 0 209 0 0,0 1 0 0 0,0-1 0 0 0,0 0 1 0 0,0 0-1 0 0,0 0 0 0 0,1 0 0 0 0,-1-1 0 0 0,0 1 0 0 0,4 0 0 0 0,2 0 134 0 0,1 0 0 0 0,-1-1 0 0 0,0 0 0 0 0,0 0 0 0 0,0-1 0 0 0,1 0 0 0 0,-1-1 0 0 0,11-3 0 0 0,0 0-1041 0 0,0-2 0 0 0,24-12 0 0 0,-32 13-1487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6.2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66 0 2665 0 0,'-3'3'73'0'0,"0"1"1"0"0,0-1 0 0 0,0 1-1 0 0,1 0 1 0 0,0 0-1 0 0,0-1 1 0 0,0 2 0 0 0,-2 6-1 0 0,-7 36 886 0 0,9-36-825 0 0,-9 60 806 0 0,-3 88 0 0 0,11 75 158 0 0,3-190-941 0 0,-1-3-82 0 0,3 0 0 0 0,1 1 0 0 0,10 50 0 0 0,-13-90-104 0 0,1-1 1 0 0,-1 1-1 0 0,0 0 0 0 0,1-1 1 0 0,0 1-1 0 0,-1-1 1 0 0,1 1-1 0 0,0-1 0 0 0,0 1 1 0 0,0-1-1 0 0,0 0 0 0 0,0 1 1 0 0,1 0-1 0 0,-2-1 9 0 0,1-1 1 0 0,-1 0-1 0 0,0 0 0 0 0,1 0 0 0 0,-1 0 0 0 0,0 0 0 0 0,1 1 0 0 0,-1-1 1 0 0,0 0-1 0 0,1 0 0 0 0,-1 0 0 0 0,0 0 0 0 0,1 0 0 0 0,-1 0 1 0 0,0 0-1 0 0,1 0 0 0 0,-1 0 0 0 0,0 0 0 0 0,1-1 0 0 0,-1 1 1 0 0,0 0-1 0 0,0 0 0 0 0,1 0 0 0 0,-1 0 0 0 0,10-12-753 0 0,6-21-1086 0 0,-7 10 142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6.5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0 680 0 0,'-1'31'306'0'0,"1"-1"0"0"0,5 52 0 0 0,1-15 24 0 0,-4-48-421 0 0,0-17-214 0 0,0-12-141 0 0,-1 1 267 0 0,-1 1 1 0 0,0-1-1 0 0,-2-11 1 0 0,-2-1 166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6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31 376 0 0,'-8'-31'2477'0'0,"11"46"-2115"0"0,-3-14-530 0 0,2 4-56 0 0,31 59-1729 0 0,-25-50 1771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5.2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96 23 768 0 0,'0'-1'104'0'0,"0"0"0"0"0,0 0 0 0 0,0 0 0 0 0,-1 0 0 0 0,1 0 0 0 0,0 0 0 0 0,-1 0 0 0 0,1 0 0 0 0,-1 0 0 0 0,1 1-1 0 0,-1-1 1 0 0,1 0 0 0 0,-1 0 0 0 0,0 0 0 0 0,1 1 0 0 0,-1-1 0 0 0,0 0 0 0 0,0 1 0 0 0,1-1 0 0 0,-1 1 0 0 0,0-1 0 0 0,0 1 0 0 0,0-1 0 0 0,0 1 0 0 0,0 0-1 0 0,0-1 1 0 0,0 1 0 0 0,-1 0 0 0 0,1-1 59 0 0,0 1 0 0 0,0 0 0 0 0,0-1 0 0 0,-1 1 0 0 0,1 0 0 0 0,0 0 0 0 0,0 0 0 0 0,-1 0 0 0 0,1 0 0 0 0,0 0 0 0 0,0 0 0 0 0,-1 1 0 0 0,1-1 0 0 0,0 0 0 0 0,0 1 0 0 0,0-1 0 0 0,0 1 0 0 0,0-1 0 0 0,-1 1 0 0 0,1-1 0 0 0,-1 2 0 0 0,-3 5 14 0 0,0-1 1 0 0,0 1-1 0 0,1 0 0 0 0,0 1 0 0 0,0-1 0 0 0,1 1 1 0 0,0-1-1 0 0,0 1 0 0 0,-2 11 0 0 0,2-6 66 0 0,1 1-1 0 0,0-1 0 0 0,1 1 1 0 0,1-1-1 0 0,1 14 0 0 0,-1-24-272 0 0,0 0 0 0 0,1 0 0 0 0,-1 0-1 0 0,1 0 1 0 0,0-1 0 0 0,0 1 0 0 0,0 0-1 0 0,0 0 1 0 0,0-1 0 0 0,0 1 0 0 0,1-1-1 0 0,0 1 1 0 0,-1-1 0 0 0,1 0 0 0 0,0 0-1 0 0,0 1 1 0 0,0-1 0 0 0,0-1 0 0 0,0 1-1 0 0,1 0 1 0 0,3 2 0 0 0,-3-3-29 0 0,0 1 0 0 0,0-1 0 0 0,1 0 0 0 0,-1 0 0 0 0,1 0 0 0 0,-1 0 0 0 0,1-1 0 0 0,-1 0 1 0 0,1 1-1 0 0,-1-1 0 0 0,1 0 0 0 0,-1-1 0 0 0,1 1 0 0 0,-1-1 0 0 0,1 1 0 0 0,5-3 0 0 0,0-1-618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6.9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167 1 952 0 0,'-5'6'249'0'0,"0"0"0"0"0,-1 0 0 0 0,0 0 0 0 0,0-1 0 0 0,0 0 0 0 0,-1 0 0 0 0,-9 5 0 0 0,-8 7 636 0 0,14-10-547 0 0,1 1 0 0 0,0 1-1 0 0,0 0 1 0 0,1 0 0 0 0,0 0 0 0 0,-7 12 0 0 0,13-17-281 0 0,0-1 1 0 0,0 0-1 0 0,0 1 1 0 0,0-1-1 0 0,1 1 1 0 0,0 0-1 0 0,-1 0 1 0 0,1-1-1 0 0,0 1 1 0 0,1 0-1 0 0,-1 0 1 0 0,1 0-1 0 0,0 0 1 0 0,0 0-1 0 0,0 0 1 0 0,0 0-1 0 0,1 0 1 0 0,-1 0-1 0 0,1 0 1 0 0,0 0-1 0 0,0-1 1 0 0,3 7-1 0 0,-3-9-52 0 0,-1 0 1 0 0,1 0-1 0 0,0 1 0 0 0,0-1 0 0 0,0 0 0 0 0,0 0 0 0 0,0 0 0 0 0,0 0 0 0 0,0 0 1 0 0,0-1-1 0 0,0 1 0 0 0,1 0 0 0 0,-1 0 0 0 0,0-1 0 0 0,0 1 0 0 0,1-1 1 0 0,-1 1-1 0 0,0-1 0 0 0,1 0 0 0 0,-1 1 0 0 0,0-1 0 0 0,1 0 0 0 0,-1 0 0 0 0,1 0 1 0 0,-1 0-1 0 0,0 0 0 0 0,1 0 0 0 0,-1 0 0 0 0,1 0 0 0 0,-1-1 0 0 0,0 1 0 0 0,1-1 1 0 0,-1 1-1 0 0,0-1 0 0 0,1 1 0 0 0,1-2 0 0 0,4-2-39 0 0,0 0-1 0 0,-1 0 1 0 0,1-1-1 0 0,-1 0 0 0 0,6-6 1 0 0,-3 2-33 0 0,0-1 1 0 0,7-12-1 0 0,-11 14 24 0 0,1 1 0 0 0,0-1 0 0 0,0 1 0 0 0,0 1 0 0 0,14-12 1 0 0,-20 18 43 0 0,1-1 0 0 0,0 1 1 0 0,0-1-1 0 0,-1 1 0 0 0,1-1 1 0 0,0 1-1 0 0,0 0 0 0 0,-1-1 1 0 0,1 1-1 0 0,0 0 1 0 0,0 0-1 0 0,0-1 0 0 0,0 1 1 0 0,0 0-1 0 0,-1 0 0 0 0,1 0 1 0 0,0 0-1 0 0,0 0 0 0 0,0 0 1 0 0,0 0-1 0 0,0 0 1 0 0,0 1-1 0 0,-1-1 0 0 0,1 0 1 0 0,1 1-1 0 0,-1 0 4 0 0,0-1 1 0 0,0 1-1 0 0,0 0 1 0 0,-1 0-1 0 0,1 0 0 0 0,0 0 1 0 0,0 0-1 0 0,-1 0 1 0 0,1 0-1 0 0,-1 1 0 0 0,1-1 1 0 0,-1 0-1 0 0,1 0 1 0 0,-1 0-1 0 0,1 2 1 0 0,0 5 35 0 0,0 0 0 0 0,0-1 0 0 0,-1 1 0 0 0,-1 11 1 0 0,-2 15 167 0 0,-1-1 0 0 0,-2 0 0 0 0,-1 0 0 0 0,-2 0 1 0 0,-1-1-1 0 0,-17 36 0 0 0,24-62-210 0 0,0 0 0 0 0,0-1 0 0 0,-1 1 1 0 0,0-1-1 0 0,0 0 0 0 0,0 0 0 0 0,-1 0 0 0 0,-5 5 0 0 0,9-9-39 0 0,-1 0-1 0 0,1 1 0 0 0,-1-1 0 0 0,0 0 1 0 0,1 0-1 0 0,-1 0 0 0 0,0 0 0 0 0,0-1 1 0 0,0 1-1 0 0,0 0 0 0 0,0-1 0 0 0,0 1 1 0 0,0-1-1 0 0,0 0 0 0 0,0 1 0 0 0,0-1 1 0 0,0 0-1 0 0,0 0 0 0 0,0-1 0 0 0,0 1 1 0 0,0 0-1 0 0,0-1 0 0 0,0 1 0 0 0,1-1 1 0 0,-1 1-1 0 0,0-1 0 0 0,0 0 0 0 0,0 0 0 0 0,0 0 1 0 0,-1-1-1 0 0,-6-7-778 0 0,2-3-164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7.4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0 144 0 0,'-1'3'0'0'0,"1"-2"23"0"0,0 0 0 0 0,0 1-1 0 0,0-1 1 0 0,0 0 0 0 0,0 0-1 0 0,0 0 1 0 0,1 1 0 0 0,-1-1 0 0 0,0 0-1 0 0,1 0 1 0 0,-1 0 0 0 0,1 0 0 0 0,-1 0-1 0 0,1 0 1 0 0,0 0 0 0 0,-1 0 0 0 0,2 1-1 0 0,0 3 53 0 0,9 21 312 0 0,-1 1 0 0 0,-1 0 1 0 0,-2 1-1 0 0,6 42 0 0 0,4 116 1317 0 0,-13 2 308 0 0,-4-168-1717 0 0,0-40-321 0 0,3-100-897 0 0,-1 103 771 0 0,0 0-1 0 0,1 0 1 0 0,1 0 0 0 0,11-31 0 0 0,-12 40 172 0 0,1 1 0 0 0,0 0 0 0 0,0 0 0 0 0,9-10-1 0 0,-11 15-9 0 0,0-1 0 0 0,0 1-1 0 0,0-1 1 0 0,0 1-1 0 0,1 0 1 0 0,-1 0-1 0 0,1 0 1 0 0,0 1-1 0 0,0-1 1 0 0,0 0 0 0 0,-1 1-1 0 0,1 0 1 0 0,0 0-1 0 0,4-1 1 0 0,-5 2 3 0 0,-1 0-1 0 0,1 0 1 0 0,-1 0 0 0 0,1 1 0 0 0,-1-1 0 0 0,1 0 0 0 0,-1 1 0 0 0,1 0-1 0 0,-1-1 1 0 0,0 1 0 0 0,1 0 0 0 0,-1-1 0 0 0,0 1 0 0 0,1 0 0 0 0,-1 0-1 0 0,0 0 1 0 0,0 0 0 0 0,0 0 0 0 0,0 0 0 0 0,0 1 0 0 0,0-1 0 0 0,0 0-1 0 0,0 0 1 0 0,-1 1 0 0 0,1-1 0 0 0,0 1 0 0 0,-1-1 0 0 0,1 2 0 0 0,2 6 93 0 0,0-1 1 0 0,0 1-1 0 0,2 11 1 0 0,7 91 1577 0 0,1 4-269 0 0,-13-115-1448 0 0,0 1 0 0 0,0 0 0 0 0,0-1 0 0 0,0 1 0 0 0,0-1 0 0 0,0 1 0 0 0,0-1 0 0 0,0 1 0 0 0,1-1 0 0 0,-1 1 0 0 0,0-1 0 0 0,0 1 0 0 0,0-1 0 0 0,1 1 0 0 0,-1-1 0 0 0,0 1 0 0 0,1-1 0 0 0,-1 1 0 0 0,0-1 0 0 0,1 0 0 0 0,-1 1 0 0 0,1-1 0 0 0,-1 1 0 0 0,1-1 0 0 0,-1 0 0 0 0,1 0 0 0 0,-1 1 0 0 0,1-1 0 0 0,-1 0 0 0 0,1 0 0 0 0,-1 0 0 0 0,1 1 0 0 0,-1-1 0 0 0,1 0 0 0 0,0 0 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8.3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1 1280 0 0,'-2'8'266'0'0,"1"1"-1"0"0,0-1 1 0 0,1 0 0 0 0,0 1-1 0 0,0-1 1 0 0,2 11-1 0 0,11 50 1057 0 0,-11-61-1151 0 0,57 241 2684 0 0,-53-236-2761 0 0,-6-13-92 0 0,0 0 0 0 0,0 0-1 0 0,0 0 1 0 0,1 0 0 0 0,-1-1-1 0 0,0 1 1 0 0,0 0 0 0 0,0 0-1 0 0,1 0 1 0 0,-1-1-1 0 0,0 1 1 0 0,0 0 0 0 0,0 0-1 0 0,0-1 1 0 0,0 1 0 0 0,1 0-1 0 0,-1 0 1 0 0,0-1 0 0 0,0 1-1 0 0,0 0 1 0 0,0 0 0 0 0,0-1-1 0 0,0 1 1 0 0,0 0-1 0 0,0 0 1 0 0,0-1 0 0 0,2-29-224 0 0,-3 16 52 0 0,-1-9 8 0 0,2 1 1 0 0,0 0-1 0 0,5-30 1 0 0,-5 46 185 0 0,1 1-1 0 0,1-1 1 0 0,-1 1-1 0 0,1 0 1 0 0,0 0 0 0 0,0 0-1 0 0,0 0 1 0 0,1 0-1 0 0,-1 0 1 0 0,1 1 0 0 0,1-1-1 0 0,-1 1 1 0 0,0 0 0 0 0,1-1-1 0 0,0 2 1 0 0,0-1-1 0 0,0 0 1 0 0,1 1 0 0 0,5-4-1 0 0,-8 7-3 0 0,0-1-1 0 0,0 0 1 0 0,0 0-1 0 0,0 1 1 0 0,0-1-1 0 0,0 1 0 0 0,0 0 1 0 0,0 0-1 0 0,0 0 1 0 0,0 0-1 0 0,1 0 1 0 0,-1 0-1 0 0,0 0 1 0 0,0 1-1 0 0,0-1 1 0 0,0 1-1 0 0,0-1 1 0 0,0 1-1 0 0,0 0 1 0 0,0 0-1 0 0,-1 0 1 0 0,1 0-1 0 0,0 0 0 0 0,0 0 1 0 0,-1 0-1 0 0,1 1 1 0 0,2 1-1 0 0,3 5 27 0 0,1 0 0 0 0,-1 0 0 0 0,11 18 0 0 0,-15-23-27 0 0,-2-1-13 0 0,0-1-1 0 0,0 1 1 0 0,0 0 0 0 0,0-1-1 0 0,1 0 1 0 0,-1 1-1 0 0,1-1 1 0 0,-1 0 0 0 0,1 1-1 0 0,-1-1 1 0 0,1 0-1 0 0,0 0 1 0 0,-1 0-1 0 0,1-1 1 0 0,0 1 0 0 0,0 0-1 0 0,0-1 1 0 0,0 1-1 0 0,-1-1 1 0 0,1 1 0 0 0,0-1-1 0 0,0 0 1 0 0,0 0-1 0 0,0 0 1 0 0,3 0-1 0 0,-2-1-4 0 0,-1 0-1 0 0,1 0 1 0 0,-1 0-1 0 0,1 0 1 0 0,-1 0-1 0 0,0 0 0 0 0,1-1 1 0 0,-1 1-1 0 0,0-1 1 0 0,0 0-1 0 0,0 0 1 0 0,0 1-1 0 0,0-1 1 0 0,-1 0-1 0 0,1-1 0 0 0,-1 1 1 0 0,1 0-1 0 0,1-3 1 0 0,2-7 18 0 0,0 0 1 0 0,0 0-1 0 0,-2-1 1 0 0,1 0 0 0 0,-1 1-1 0 0,-1-1 1 0 0,0 0-1 0 0,-1-22 1 0 0,-1 35-13 0 0,0 0 0 0 0,0-1 0 0 0,1 1 0 0 0,-1 0 0 0 0,0 0 0 0 0,0-1 0 0 0,0 1 0 0 0,0 0 0 0 0,0 0-1 0 0,0-1 1 0 0,0 1 0 0 0,0 0 0 0 0,-1-1 0 0 0,1 1 0 0 0,0 0 0 0 0,0 0 0 0 0,0-1 0 0 0,0 1 0 0 0,0 0 0 0 0,0 0 0 0 0,0-1 0 0 0,-1 1 0 0 0,1 0 0 0 0,0 0 0 0 0,0 0 0 0 0,0-1 0 0 0,-1 1 0 0 0,1 0 0 0 0,0 0 0 0 0,-1-1 0 0 0,-5 7 179 0 0,-5 11 189 0 0,4 0-187 0 0,1-1-1 0 0,0 1 0 0 0,-3 18 1 0 0,7-25-157 0 0,0 0 0 0 0,1 0 0 0 0,0 1 0 0 0,1-1 0 0 0,0 0 0 0 0,2 17 0 0 0,-1-23-37 0 0,-1-1 1 0 0,1 0-1 0 0,0 0 0 0 0,0 0 1 0 0,0 0-1 0 0,0 0 0 0 0,0 0 1 0 0,1 0-1 0 0,0 0 0 0 0,-1-1 1 0 0,1 1-1 0 0,0-1 0 0 0,0 1 1 0 0,0-1-1 0 0,1 1 0 0 0,-1-1 1 0 0,5 3-1 0 0,-4-3 41 0 0,1 0 0 0 0,-1-1-1 0 0,1 1 1 0 0,0-1 0 0 0,0 0 0 0 0,-1 0 0 0 0,1 0 0 0 0,0-1-1 0 0,0 1 1 0 0,0-1 0 0 0,0 0 0 0 0,7-1 0 0 0,-1 0-408 0 0,0-1 0 0 0,0 0 0 0 0,0-1 0 0 0,0 0 0 0 0,-1-1 0 0 0,1 0 0 0 0,-1 0 0 0 0,0-1 0 0 0,0 0 1 0 0,10-9-1 0 0,-4 2-2285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8.7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59 1520 0 0,'6'-1'366'0'0,"-1"0"0"0"0,0 0 0 0 0,1 0 0 0 0,7-3-1 0 0,14-4 216 0 0,158-30-1614 0 0,-168 33 1017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9.4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1 680 0 0,'-1'1'77'0'0,"0"0"0"0"0,0 0-1 0 0,0 1 1 0 0,0-1 0 0 0,1 0-1 0 0,-1 1 1 0 0,0-1 0 0 0,0 1-1 0 0,1-1 1 0 0,-1 1 0 0 0,1-1-1 0 0,0 1 1 0 0,-1-1 0 0 0,1 1 0 0 0,0-1-1 0 0,0 1 1 0 0,0-1 0 0 0,0 1-1 0 0,0-1 1 0 0,0 1 0 0 0,0 0-1 0 0,1-1 1 0 0,-1 1 0 0 0,1-1-1 0 0,-1 1 1 0 0,2 1 0 0 0,-2-1-59 0 0,11 35 885 0 0,22 51 0 0 0,-8-21-500 0 0,-20-54-357 0 0,-3-6-18 0 0,0-1 0 0 0,0 1 1 0 0,1-1-1 0 0,-1 1 0 0 0,2-1 1 0 0,-1 0-1 0 0,1 0 0 0 0,7 9 0 0 0,-11-15-25 0 0,1 0-1 0 0,-1 1 0 0 0,1-1 0 0 0,-1 0 0 0 0,0 0 0 0 0,1 1 0 0 0,-1-1 0 0 0,1 0 1 0 0,-1 0-1 0 0,1 0 0 0 0,-1 0 0 0 0,0 0 0 0 0,1 0 0 0 0,-1 0 0 0 0,1 0 1 0 0,-1 0-1 0 0,1 0 0 0 0,-1 0 0 0 0,1 0 0 0 0,-1 0 0 0 0,1 0 0 0 0,-1 0 0 0 0,1 0 1 0 0,-1 0-1 0 0,0 0 0 0 0,1-1 0 0 0,-1 1 0 0 0,1 0 0 0 0,-1 0 0 0 0,0-1 0 0 0,1 1 1 0 0,-1 0-1 0 0,0-1 0 0 0,1 1 0 0 0,-1 0 0 0 0,0-1 0 0 0,1 1 0 0 0,-1 0 0 0 0,0-1 1 0 0,0 1-1 0 0,1-1 0 0 0,-1 1 0 0 0,0 0 0 0 0,0-1 0 0 0,0 1 0 0 0,1-1 0 0 0,7-24 92 0 0,-7 24-93 0 0,30-123 145 0 0,-31 123-142 0 0,0 0 1 0 0,0 0 0 0 0,0 0 0 0 0,1 0-1 0 0,-1 0 1 0 0,1 0 0 0 0,-1 0-1 0 0,1 0 1 0 0,-1 0 0 0 0,1 0 0 0 0,0 0-1 0 0,-1 0 1 0 0,1 0 0 0 0,0 0 0 0 0,0 0-1 0 0,-1 1 1 0 0,1-1 0 0 0,0 0 0 0 0,0 1-1 0 0,2-2 1 0 0,-2 2-1 0 0,0 0-1 0 0,-1 0 1 0 0,1 0 0 0 0,0 0-1 0 0,-1 0 1 0 0,1 0-1 0 0,0 0 1 0 0,-1 0 0 0 0,1 1-1 0 0,0-1 1 0 0,-1 0-1 0 0,1 0 1 0 0,-1 1-1 0 0,1-1 1 0 0,0 0 0 0 0,-1 1-1 0 0,1-1 1 0 0,-1 1-1 0 0,1-1 1 0 0,-1 1 0 0 0,1-1-1 0 0,-1 1 1 0 0,1-1-1 0 0,-1 1 1 0 0,0-1 0 0 0,1 1-1 0 0,-1 0 1 0 0,0-1-1 0 0,1 1 1 0 0,-1-1 0 0 0,0 1-1 0 0,0 0 1 0 0,0-1-1 0 0,1 2 1 0 0,17 52 158 0 0,11 29 140 0 0,-28-80-292 0 0,0-1 1 0 0,0 0-1 0 0,1 0 1 0 0,-1 1-1 0 0,0-1 1 0 0,1 0-1 0 0,-1 0 0 0 0,1 0 1 0 0,0-1-1 0 0,0 1 1 0 0,0 0-1 0 0,0-1 1 0 0,0 1-1 0 0,4 2 0 0 0,-5-4-5 0 0,-1 0 0 0 0,1 1-1 0 0,0-1 1 0 0,-1 0 0 0 0,1 0-1 0 0,0 0 1 0 0,-1 0 0 0 0,1 0-1 0 0,0 0 1 0 0,-1 0-1 0 0,1 0 1 0 0,0 0 0 0 0,-1 0-1 0 0,1 0 1 0 0,0-1 0 0 0,-1 1-1 0 0,1 0 1 0 0,0 0 0 0 0,-1-1-1 0 0,1 1 1 0 0,0-1-1 0 0,0 0-2 0 0,1 0-1 0 0,-1 0 1 0 0,0 0-1 0 0,0-1 1 0 0,0 1-1 0 0,-1 0 1 0 0,1-1-1 0 0,0 1 1 0 0,0-1-1 0 0,-1 1 0 0 0,1-1 1 0 0,0-2-1 0 0,3-13-15 0 0,-1-1 0 0 0,0 1 0 0 0,-1-34 0 0 0,-1 30-30 0 0,5-40 0 0 0,-6 60 43 0 0,0 0-1 0 0,0 0 0 0 0,0 1 0 0 0,1-1 1 0 0,-1 0-1 0 0,0 0 0 0 0,1 0 1 0 0,-1 0-1 0 0,0 0 0 0 0,1 0 0 0 0,-1 0 1 0 0,1 1-1 0 0,-1-1 0 0 0,1 0 1 0 0,-1 0-1 0 0,1 1 0 0 0,0-1 0 0 0,-1 0 1 0 0,1 1-1 0 0,0-1 0 0 0,1 0 0 0 0,-1 1-8 0 0,-1 0-1 0 0,1 0 0 0 0,0 0 0 0 0,-1 0 0 0 0,1 0 0 0 0,0 1 0 0 0,-1-1 0 0 0,1 0 0 0 0,0 0 0 0 0,-1 1 0 0 0,1-1 0 0 0,-1 0 0 0 0,1 1 0 0 0,0-1 0 0 0,-1 1 1 0 0,1-1-1 0 0,-1 1 0 0 0,1-1 0 0 0,-1 1 0 0 0,0-1 0 0 0,1 1 0 0 0,-1-1 0 0 0,1 1 0 0 0,-1 0 0 0 0,0-1 0 0 0,1 1 0 0 0,-1 1 0 0 0,2 2-214 0 0,1 0-1 0 0,-1 0 1 0 0,1 0-1 0 0,0-1 0 0 0,6 7 1 0 0,-8-9 141 0 0,0 0 0 0 0,0 0 0 0 0,0 0 0 0 0,1-1 0 0 0,-1 1 0 0 0,0 0 1 0 0,1 0-1 0 0,-1-1 0 0 0,1 1 0 0 0,-1-1 0 0 0,1 1 0 0 0,-1-1 0 0 0,1 0 0 0 0,-1 0 0 0 0,1 1 0 0 0,-1-1 0 0 0,1 0 1 0 0,-1 0-1 0 0,1-1 0 0 0,0 1 0 0 0,1-1 0 0 0,6-1-349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5:59.7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99 21 680 0 0,'-2'1'79'0'0,"0"0"0"0"0,0 0-1 0 0,0 0 1 0 0,0 0 0 0 0,-1 0-1 0 0,1-1 1 0 0,0 1 0 0 0,-1-1-1 0 0,1 0 1 0 0,0 1 0 0 0,0-1-1 0 0,-1 0 1 0 0,1 0 0 0 0,-4-1-1 0 0,-2 0 182 0 0,6 1-192 0 0,-1 0 165 0 0,-1 0-1 0 0,0 0 0 0 0,0 1 0 0 0,0-1 1 0 0,0 1-1 0 0,-6 1 0 0 0,9-1-176 0 0,-1-1 0 0 0,1 1 0 0 0,0 0 0 0 0,0 0 0 0 0,0-1 0 0 0,0 1-1 0 0,0 0 1 0 0,0 0 0 0 0,0 0 0 0 0,0 0 0 0 0,1 0 0 0 0,-1 0 0 0 0,0 0 0 0 0,1 1 0 0 0,-1-1 0 0 0,0 0 0 0 0,1 0-1 0 0,-1 0 1 0 0,1 1 0 0 0,0-1 0 0 0,-1 0 0 0 0,1 1 0 0 0,0-1 0 0 0,0 2 0 0 0,-1 4 0 0 0,1 0 0 0 0,0-1 0 0 0,1 1 0 0 0,-1 0 0 0 0,1 0 0 0 0,1 0 0 0 0,-1 0 1 0 0,1-1-1 0 0,0 1 0 0 0,1 0 0 0 0,0-1 0 0 0,0 0 0 0 0,0 0 0 0 0,0 0 0 0 0,1 0 0 0 0,8 9 0 0 0,-12-14-88 0 0,1 0-1 0 0,0 0 1 0 0,0-1-1 0 0,0 1 1 0 0,0 0-1 0 0,0 0 1 0 0,0-1-1 0 0,0 1 1 0 0,0 0-1 0 0,0-1 1 0 0,0 1-1 0 0,0-1 1 0 0,0 0-1 0 0,0 1 1 0 0,0-1-1 0 0,0 0 1 0 0,0 1-1 0 0,1-1 1 0 0,-1 0-1 0 0,0 0 0 0 0,0 0 1 0 0,0 0-1 0 0,1 0 1 0 0,-1 0-1 0 0,0-1 1 0 0,0 1-1 0 0,0 0 1 0 0,0-1-1 0 0,0 1 1 0 0,0 0-1 0 0,1-1 1 0 0,-1 1-1 0 0,0-1 1 0 0,0 0-1 0 0,0 1 1 0 0,-1-1-1 0 0,1 0 1 0 0,0 0-1 0 0,0 1 1 0 0,0-1-1 0 0,0 0 1 0 0,-1 0-1 0 0,1 0 1 0 0,0 0-1 0 0,0-2 1 0 0,2-2-80 0 0,1-1 0 0 0,-1 0 0 0 0,-1 0 0 0 0,1 0 0 0 0,-1 0 0 0 0,3-12 0 0 0,-3 3 73 0 0,0-1 0 0 0,-1-19-1 0 0,5-19 1992 0 0,-6 54-1929 0 0,5 12 578 0 0,4 16 3 0 0,-3-6-378 0 0,-2-3-311 0 0,2 1 1 0 0,1-1 0 0 0,13 28-1 0 0,-8-30-410 0 0,-11-16 444 0 0,-1-1 0 0 0,0 0 0 0 0,1 1 0 0 0,-1-1 0 0 0,1 1 0 0 0,-1-1 0 0 0,1 0 0 0 0,-1 0 0 0 0,1 1 0 0 0,-1-1 0 0 0,1 0 0 0 0,0 0 0 0 0,-1 1 0 0 0,1-1 0 0 0,-1 0 1 0 0,1 0-1 0 0,-1 0 0 0 0,1 0 0 0 0,0 0 0 0 0,-1 0 0 0 0,1 0 0 0 0,-1 0 0 0 0,1 0 0 0 0,0 0 0 0 0,-1-1 0 0 0,1 1 0 0 0,-1 0 0 0 0,1 0 0 0 0,-1 0 0 0 0,1-1 0 0 0,0 1 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00.2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0 403 680 0 0,'6'16'875'0'0,"17"51"1589"0"0,-16-43-1023 0 0,19 44 0 0 0,-26-67-1434 0 0,0-1 0 0 0,0 1-1 0 0,1 0 1 0 0,-1 0-1 0 0,0-1 1 0 0,1 1 0 0 0,-1 0-1 0 0,1 0 1 0 0,-1-1-1 0 0,1 1 1 0 0,-1-1 0 0 0,1 1-1 0 0,-1 0 1 0 0,1-1-1 0 0,-1 1 1 0 0,1-1 0 0 0,0 1-1 0 0,-1-1 1 0 0,1 0-1 0 0,0 1 1 0 0,-1-1 0 0 0,1 0-1 0 0,0 1 1 0 0,0-1-1 0 0,-1 0 1 0 0,1 0-1 0 0,0 0 1 0 0,0 1 0 0 0,-1-1-1 0 0,2 0 1 0 0,-1-1-44 0 0,1 0-1 0 0,-1 0 1 0 0,0 1 0 0 0,0-1-1 0 0,1 0 1 0 0,-1 0 0 0 0,0 0 0 0 0,0-1-1 0 0,0 1 1 0 0,0 0 0 0 0,-1 0 0 0 0,1 0-1 0 0,0-1 1 0 0,0 1 0 0 0,0-3-1 0 0,16-35-1179 0 0,-14 31 989 0 0,0 0-1 0 0,1-1 1 0 0,0 1 0 0 0,0 1 0 0 0,0-1-1 0 0,1 1 1 0 0,0 0 0 0 0,1 0-1 0 0,0 0 1 0 0,0 1 0 0 0,7-7 0 0 0,-7 8 94 0 0,0 1 0 0 0,0 0 0 0 0,0 0 1 0 0,1 0-1 0 0,0 1 0 0 0,0 0 1 0 0,0 0-1 0 0,0 0 0 0 0,0 1 1 0 0,1 0-1 0 0,13-1 0 0 0,-21 3 136 0 0,1 0 0 0 0,-1 0 0 0 0,1 0 0 0 0,-1 0 1 0 0,1 0-1 0 0,-1 0 0 0 0,1 0 0 0 0,-1 0 0 0 0,1 0 0 0 0,-1 0 0 0 0,1 0 0 0 0,-1 0 0 0 0,1-1 0 0 0,-1 1 0 0 0,1 0 0 0 0,-1 0 0 0 0,1 0 0 0 0,-1-1 0 0 0,1 1 0 0 0,-1 0 1 0 0,0-1-1 0 0,1 1 0 0 0,-1 0 0 0 0,1-1 0 0 0,-1 1 0 0 0,1-1 0 0 0,-1 0 36 0 0,0 1 1 0 0,0-1-1 0 0,0 1 1 0 0,-1-1-1 0 0,1 1 0 0 0,0-1 1 0 0,0 1-1 0 0,0-1 1 0 0,0 1-1 0 0,0-1 0 0 0,-1 1 1 0 0,1-1-1 0 0,0 1 1 0 0,0 0-1 0 0,-1-1 0 0 0,1 1 1 0 0,0-1-1 0 0,-1 1 1 0 0,1 0-1 0 0,-1-1 1 0 0,0 0 60 0 0,0 0 1 0 0,0-1 0 0 0,-1 2 0 0 0,1-1-1 0 0,0 0 1 0 0,0 0 0 0 0,-1 0 0 0 0,1 0-1 0 0,-1 1 1 0 0,1-1 0 0 0,0 1 0 0 0,-1-1 0 0 0,1 1-1 0 0,-1 0 1 0 0,1-1 0 0 0,-1 1 0 0 0,0 0-1 0 0,-1 0 1 0 0,1 1-18 0 0,0 0 0 0 0,0 0 0 0 0,1 0-1 0 0,-1 0 1 0 0,0 0 0 0 0,1 0 0 0 0,-1 1 0 0 0,1-1 0 0 0,-1 0-1 0 0,1 1 1 0 0,0-1 0 0 0,-1 1 0 0 0,1 0 0 0 0,0 0 0 0 0,0-1-1 0 0,0 1 1 0 0,0 0 0 0 0,1 0 0 0 0,-1 0 0 0 0,0 0 0 0 0,0 2-1 0 0,-1 4 151 0 0,1 1 0 0 0,-1-1 0 0 0,1 15-1 0 0,1-9-21 0 0,0 0 1 0 0,1 0-1 0 0,5 27 0 0 0,-5-36-205 0 0,0 0 0 0 0,1 0 0 0 0,-1-1 0 0 0,1 1 0 0 0,0 0 0 0 0,0-1 0 0 0,1 1 0 0 0,-1-1 0 0 0,1 0 0 0 0,0 0 0 0 0,0 0 0 0 0,0 0 0 0 0,1-1 1 0 0,6 7-1 0 0,-9-10-24 0 0,0 1 1 0 0,1 0 0 0 0,-1 0 0 0 0,0-1 0 0 0,1 1 0 0 0,-1 0 0 0 0,0-1 0 0 0,1 0 0 0 0,-1 1 0 0 0,0-1 0 0 0,1 0 0 0 0,-1 1 0 0 0,1-1-1 0 0,-1 0 1 0 0,1 0 0 0 0,-1 0 0 0 0,1-1 0 0 0,-1 1 0 0 0,3-1 0 0 0,-2 0-43 0 0,0 1-1 0 0,0-1 1 0 0,0-1 0 0 0,-1 1-1 0 0,1 0 1 0 0,0 0 0 0 0,-1-1-1 0 0,1 1 1 0 0,-1-1 0 0 0,1 1-1 0 0,-1-1 1 0 0,2-2 0 0 0,1-2-88 0 0,-1 0-1 0 0,1-1 1 0 0,-1 1 0 0 0,0-1 0 0 0,-1 0 0 0 0,4-14-1 0 0,-3 0 38 0 0,-1-1 0 0 0,0 1-1 0 0,-2-1 1 0 0,-1 0-1 0 0,-3-29 1 0 0,-27-106 453 0 0,28 142-262 0 0,-5-21 150 0 0,-35-123 3102 0 0,43 159-3282 0 0,0-1-1 0 0,0 1 0 0 0,0-1 0 0 0,0 1 0 0 0,0-1 0 0 0,0 1 0 0 0,0 0 0 0 0,0-1 0 0 0,-1 1 0 0 0,1 0 0 0 0,0-1 0 0 0,0 1 0 0 0,0-1 0 0 0,-1 1 0 0 0,1 0 0 0 0,0 0 0 0 0,-1-1 0 0 0,1 1 0 0 0,0 0 0 0 0,0-1 0 0 0,-1 1 0 0 0,0 0 0 0 0,-1 7 605 0 0,2 18-254 0 0,19 137 399 0 0,-13-132-754 0 0,1-1-1 0 0,1 0 1 0 0,18 40-1 0 0,-23-62-49 0 0,0-1 0 0 0,1 0 0 0 0,-1 0 0 0 0,1 0-1 0 0,1 0 1 0 0,-1 0 0 0 0,1-1 0 0 0,6 6 0 0 0,-8-9-57 0 0,0 0 1 0 0,-1 0-1 0 0,1 0 1 0 0,0 0-1 0 0,0-1 1 0 0,0 1-1 0 0,0-1 1 0 0,0 0-1 0 0,1 0 1 0 0,-1 0-1 0 0,0 0 1 0 0,0-1-1 0 0,1 1 1 0 0,-1-1-1 0 0,0 0 1 0 0,1 0-1 0 0,-1 0 1 0 0,0 0-1 0 0,6-1 1 0 0,13-6-868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00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188 41 952 0 0,'-5'-1'84'0'0,"0"-1"0"0"0,-1 0 0 0 0,1 0 0 0 0,0-1-1 0 0,-5-2 1 0 0,6 2 59 0 0,1 1 0 0 0,-1 0-1 0 0,0 0 1 0 0,0 1 0 0 0,0-1-1 0 0,-1 1 1 0 0,1 0 0 0 0,0 0-1 0 0,-8-1 1 0 0,8 2 2 0 0,1 0 0 0 0,-1 1 0 0 0,1-1 0 0 0,-1 1 0 0 0,1 0 1 0 0,-1-1-1 0 0,1 2 0 0 0,0-1 0 0 0,-1 0 0 0 0,1 1 0 0 0,0-1 0 0 0,0 1 0 0 0,0 0 0 0 0,0 0 1 0 0,-5 5-1 0 0,4-3 10 0 0,0 0 0 0 0,1 0 0 0 0,0 1 0 0 0,0 0-1 0 0,0 0 1 0 0,0 0 0 0 0,1 0 0 0 0,-1 0 0 0 0,-1 7 0 0 0,0 2 17 0 0,1 0 0 0 0,1 0 0 0 0,0 0 1 0 0,1 0-1 0 0,0 0 0 0 0,1 0 0 0 0,2 18 0 0 0,-1-25-181 0 0,0 0 1 0 0,1 0 0 0 0,0 0-1 0 0,0 0 1 0 0,1 0-1 0 0,0-1 1 0 0,0 1-1 0 0,7 10 1 0 0,-9-15-50 0 0,0-1 0 0 0,0 1 0 0 0,0-1 0 0 0,0 1 1 0 0,0-1-1 0 0,0 0 0 0 0,1 1 0 0 0,-1-1 0 0 0,1 0 0 0 0,-1 0 0 0 0,1 0 0 0 0,-1 0 0 0 0,1 0 0 0 0,0 0 1 0 0,-1-1-1 0 0,1 1 0 0 0,0 0 0 0 0,0-1 0 0 0,0 1 0 0 0,-1-1 0 0 0,1 0 0 0 0,0 0 0 0 0,0 1 0 0 0,0-1 1 0 0,0-1-1 0 0,-1 1 0 0 0,1 0 0 0 0,0 0 0 0 0,0-1 0 0 0,0 1 0 0 0,0-1 0 0 0,-1 1 0 0 0,1-1 0 0 0,0 0 1 0 0,-1 0-1 0 0,1 1 0 0 0,0-1 0 0 0,1-2 0 0 0,4-2-197 0 0,-1 0-1 0 0,0-1 1 0 0,-1 0 0 0 0,1 1 0 0 0,-1-2 0 0 0,0 1-1 0 0,5-10 1 0 0,25-51-557 0 0,-34 64 784 0 0,24-58-118 0 0,-19 43 125 0 0,2 0 0 0 0,0 0 1 0 0,1 0-1 0 0,11-16 1 0 0,-20 33 16 0 0,0 1 0 0 0,1-1 1 0 0,-1 1-1 0 0,1-1 1 0 0,-1 1-1 0 0,0 0 1 0 0,1-1-1 0 0,-1 1 1 0 0,1-1-1 0 0,-1 1 0 0 0,1 0 1 0 0,-1-1-1 0 0,1 1 1 0 0,-1 0-1 0 0,1-1 1 0 0,-1 1-1 0 0,1 0 1 0 0,0 0-1 0 0,-1 0 0 0 0,1-1 1 0 0,-1 1-1 0 0,1 0 1 0 0,0 0-1 0 0,-1 0 1 0 0,2 0-1 0 0,-1 0-9 0 0,0 1 0 0 0,-1-1 0 0 0,1 1 0 0 0,0-1 0 0 0,0 1-1 0 0,-1-1 1 0 0,1 1 0 0 0,0-1 0 0 0,0 1 0 0 0,-1 0 0 0 0,1-1 0 0 0,-1 1 0 0 0,1 0 0 0 0,0 0 0 0 0,-1 0 0 0 0,3 5-60 0 0,0-1 1 0 0,0 1-1 0 0,-1-1 1 0 0,2 8-1 0 0,1 5-47 0 0,1 1 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00.8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30 602 320 0 0,'4'9'672'0'0,"0"-6"-165"0"0,-1-9-182 0 0,-1-6 20 0 0,-1 0-1 0 0,0 0 0 0 0,0 0 0 0 0,-3-23 1 0 0,-11-53 1497 0 0,5 35-905 0 0,2 11-398 0 0,-10-96 471 0 0,15 120-1074 0 0,1 1 0 0 0,1 0 0 0 0,1 0 0 0 0,0 0 0 0 0,1 0 0 0 0,6-17 0 0 0,-8 30-78 0 0,0 0 0 0 0,0 1 0 0 0,1-1 1 0 0,-1 0-1 0 0,1 1 0 0 0,0-1 0 0 0,0 1 1 0 0,1-1-1 0 0,-1 1 0 0 0,1 0 1 0 0,-1 0-1 0 0,1 0 0 0 0,0 0 0 0 0,0 1 1 0 0,1-1-1 0 0,-1 1 0 0 0,6-3 0 0 0,3-2-1723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01.0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 1 1520 0 0,'-9'7'48'0'0,"6"-5"-30"0"0,-1 1-1 0 0,1 0 0 0 0,0 0 1 0 0,0 0-1 0 0,-3 5 0 0 0,5-8 76 0 0,1 1-1 0 0,0 0 1 0 0,0 0-1 0 0,0 0 1 0 0,0-1-1 0 0,0 1 1 0 0,0 0-1 0 0,1 0 1 0 0,-1 0-1 0 0,0 0 1 0 0,0-1-1 0 0,0 1 1 0 0,1 0-1 0 0,-1 0 1 0 0,0-1-1 0 0,1 1 1 0 0,-1 0-1 0 0,1 0 1 0 0,0 0-1 0 0,1 2 127 0 0,1-1-1 0 0,-1 0 0 0 0,1 0 1 0 0,-1 0-1 0 0,1-1 1 0 0,0 1-1 0 0,0-1 1 0 0,0 1-1 0 0,0-1 1 0 0,0 0-1 0 0,0 0 0 0 0,0 0 1 0 0,0 0-1 0 0,6 0 1 0 0,4 0 183 0 0,0 0-1 0 0,15-1 1 0 0,1-3-1018 0 0,-1-1 0 0 0,0-1 0 0 0,0-1 0 0 0,30-12 1 0 0,-55 17 475 0 0,23-8-876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5.96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21 520 0 0,'0'-1'5'0'0,"0"1"0"0"0,-1-1 0 0 0,1 1 0 0 0,0-1 0 0 0,0 1 0 0 0,-1-1 0 0 0,1 0 0 0 0,0 1 0 0 0,0-1 0 0 0,0 0 0 0 0,0 1 0 0 0,0-1 0 0 0,0 1 0 0 0,0-1 0 0 0,0 0 0 0 0,0 1 0 0 0,0-1 0 0 0,0 0 0 0 0,0 1 0 0 0,1-1 0 0 0,-1 1 0 0 0,0-1 0 0 0,1-1 0 0 0,1-3 239 0 0,-4 14 94 0 0,1 0 179 0 0,-1 1 1 0 0,2 0 0 0 0,0 0-1 0 0,0 0 1 0 0,2 11 0 0 0,-1 14 139 0 0,-5 95 816 0 0,1 65 97 0 0,3-192-1560 0 0,0 2-9 0 0,1-1 1 0 0,-1 1-1 0 0,1-1 1 0 0,0 1-1 0 0,0-1 1 0 0,0 0-1 0 0,3 7 1 0 0,-4-11-5 0 0,0 0-1 0 0,0 0 1 0 0,0 0 0 0 0,0 1 0 0 0,0-1-1 0 0,0 0 1 0 0,1 0 0 0 0,-1 0 0 0 0,0 0 0 0 0,0 1-1 0 0,0-1 1 0 0,0 0 0 0 0,1 0 0 0 0,-1 0-1 0 0,0 0 1 0 0,0 0 0 0 0,0 0 0 0 0,1 1 0 0 0,-1-1-1 0 0,0 0 1 0 0,0 0 0 0 0,1 0 0 0 0,-1 0 0 0 0,0 0-1 0 0,0 0 1 0 0,0 0 0 0 0,1 0 0 0 0,-1 0-1 0 0,0 0 1 0 0,0 0 0 0 0,1 0 0 0 0,-1 0 0 0 0,0 0-1 0 0,0-1 1 0 0,1 1 0 0 0,-1 0 0 0 0,0 0-1 0 0,0 0 1 0 0,0 0 0 0 0,1 0 0 0 0,-1 0 0 0 0,0 0-1 0 0,0-1 1 0 0,0 1 0 0 0,0 0 0 0 0,1 0 0 0 0,-1 0-1 0 0,0 0 1 0 0,0-1 0 0 0,0 1 0 0 0,0 0-1 0 0,0 0 1 0 0,0-1 0 0 0,0 1 0 0 0,1 0 0 0 0,-1 0-1 0 0,6-14-279 0 0,17-62-698 0 0,-18 56 890 0 0,0 0 0 0 0,1 0 1 0 0,2 1-1 0 0,0 0 0 0 0,11-20 0 0 0,-18 37 90 0 0,0 1 0 0 0,1-1 0 0 0,-1 0 0 0 0,0 1 1 0 0,1-1-1 0 0,-1 1 0 0 0,1-1 0 0 0,-1 1 0 0 0,1 0 0 0 0,0 0 0 0 0,-1 0 0 0 0,1 0 0 0 0,0 0 0 0 0,0 0 0 0 0,0 0 0 0 0,0 0 0 0 0,3 0 0 0 0,-3 1 24 0 0,-1 0 0 0 0,0 0-1 0 0,1 0 1 0 0,-1 0 0 0 0,0 0-1 0 0,0 1 1 0 0,1-1 0 0 0,-1 1 0 0 0,0-1-1 0 0,0 0 1 0 0,1 1 0 0 0,-1 0-1 0 0,0-1 1 0 0,0 1 0 0 0,0 0 0 0 0,0 0-1 0 0,0-1 1 0 0,0 1 0 0 0,0 0-1 0 0,0 0 1 0 0,0 0 0 0 0,0 0 0 0 0,-1 0-1 0 0,1 0 1 0 0,0 1 0 0 0,-1-1-1 0 0,1 0 1 0 0,0 2 0 0 0,3 9 210 0 0,0-1 0 0 0,-1 1 0 0 0,0 0-1 0 0,-1 1 1 0 0,-1-1 0 0 0,0 0 0 0 0,0 1 0 0 0,-2 15 0 0 0,1-11-87 0 0,0-1 1 0 0,1 0-1 0 0,5 29 1 0 0,-1-35-111 0 0,1-9-650 0 0,-4-2 447 0 0,-1 0 1 0 0,0 0-1 0 0,0 0 0 0 0,0 0 0 0 0,0 0 0 0 0,0 0 1 0 0,-1 0-1 0 0,1 0 0 0 0,0 0 0 0 0,0-1 0 0 0,-1 1 1 0 0,1-1-1 0 0,2-5-843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01.4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 0 600 0 0,'-1'1'16'0'0,"0"-1"0"0"0,0 1 1 0 0,1-1-1 0 0,-1 1 0 0 0,0-1 0 0 0,0 1 0 0 0,0-1 1 0 0,0 1-1 0 0,1-1 0 0 0,-1 1 0 0 0,0 0 0 0 0,1 0 0 0 0,-1-1 1 0 0,1 1-1 0 0,-1 0 0 0 0,0 2 0 0 0,0-1 92 0 0,1 0-1 0 0,0-1 1 0 0,0 1-1 0 0,0 0 1 0 0,0 0-1 0 0,0 0 1 0 0,2 4-1 0 0,-2-3-35 0 0,35 405 5012 0 0,-33-336-4719 0 0,-1-15-505 0 0,8 61 0 0 0,-5-100-225 0 0,-4-18 261 0 0,0 1 0 0 0,0 0 0 0 0,0-1 0 0 0,0 1 0 0 0,0-1 0 0 0,0 1 0 0 0,1-1 0 0 0,-1 1 0 0 0,0 0 0 0 0,0-1 0 0 0,1 1 0 0 0,-1-1 0 0 0,0 1 0 0 0,0-1 0 0 0,5 4-833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01.6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47 1 1656 0 0,'-44'246'2231'0'0,"42"-234"-2460"0"0,8-74-2511 0 0,-5 36 2718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01.9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 87 1656 0 0,'1'-12'-37'0'0,"1"2"359"0"0,0 0 0 0 0,-2 0 1 0 0,1-1-1 0 0,-1 1 0 0 0,-2-13 1 0 0,2 23-317 0 0,0 0 1 0 0,0 0-1 0 0,0 0 0 0 0,0 0 1 0 0,0 1-1 0 0,0-1 1 0 0,0 0-1 0 0,0 0 1 0 0,0 0-1 0 0,0 0 0 0 0,0 0 1 0 0,0 0-1 0 0,0 0 1 0 0,0 0-1 0 0,-1 0 1 0 0,1 0-1 0 0,0 0 0 0 0,0 0 1 0 0,0 0-1 0 0,0 1 1 0 0,0-1-1 0 0,0 0 1 0 0,0 0-1 0 0,0 0 0 0 0,0 0 1 0 0,-1 0-1 0 0,1 0 1 0 0,0 0-1 0 0,0 0 1 0 0,0 0-1 0 0,0 0 0 0 0,0 0 1 0 0,0 0-1 0 0,0 0 1 0 0,0 0-1 0 0,0 0 1 0 0,-1 0-1 0 0,1 0 0 0 0,0-1 1 0 0,0 1-1 0 0,0 0 1 0 0,0 0-1 0 0,0 0 1 0 0,0 0-1 0 0,0 0 0 0 0,0 0 1 0 0,0 0-1 0 0,0 0 1 0 0,-1 0-1 0 0,1 0 1 0 0,0 0-1 0 0,0 0 0 0 0,0 0 1 0 0,0 0-1 0 0,0-1 1 0 0,0 1-1 0 0,0 0 1 0 0,0 0-1 0 0,-3 9 95 0 0,0 10-189 0 0,1 0 0 0 0,0 1 0 0 0,2 25 0 0 0,9 60-1271 0 0,-7-87 1008 0 0,1 2 224 0 0,0 1 0 0 0,1-1 1 0 0,12 34-1 0 0,-13-46 109 0 0,0 0 1 0 0,1 0 0 0 0,0-1 0 0 0,0 1-1 0 0,1-1 1 0 0,0 0 0 0 0,0 0-1 0 0,1 0 1 0 0,0 0 0 0 0,0-1 0 0 0,10 7-1 0 0,-14-11 39 0 0,1 0-1 0 0,0 0 1 0 0,0 0-1 0 0,0-1 1 0 0,0 1-1 0 0,0-1 0 0 0,0 0 1 0 0,0 0-1 0 0,0 0 1 0 0,1 0-1 0 0,-1-1 1 0 0,0 1-1 0 0,1-1 1 0 0,-1 0-1 0 0,0 0 1 0 0,1 0-1 0 0,-1-1 0 0 0,0 1 1 0 0,1-1-1 0 0,-1 1 1 0 0,0-1-1 0 0,0 0 1 0 0,0 0-1 0 0,0-1 1 0 0,0 1-1 0 0,0-1 1 0 0,0 1-1 0 0,0-1 0 0 0,0 0 1 0 0,3-3-1 0 0,-1 0 35 0 0,-1 1 0 0 0,1-1 0 0 0,-1 0 0 0 0,0 0-1 0 0,0-1 1 0 0,-1 1 0 0 0,1-1 0 0 0,-1 0 0 0 0,0 0 0 0 0,-1 0-1 0 0,0 0 1 0 0,0 0 0 0 0,0-1 0 0 0,1-11 0 0 0,-1 7 273 0 0,-2 0 1 0 0,0 0-1 0 0,-1-17 1 0 0,1 26-239 0 0,-1-1 1 0 0,1 1-1 0 0,-1-1 0 0 0,1 1 1 0 0,-1-1-1 0 0,0 1 1 0 0,0-1-1 0 0,0 1 1 0 0,0-1-1 0 0,0 1 0 0 0,0 0 1 0 0,-1 0-1 0 0,1 0 1 0 0,-1 0-1 0 0,0 0 0 0 0,1 0 1 0 0,-1 0-1 0 0,0 0 1 0 0,0 1-1 0 0,0-1 1 0 0,-3-1-1 0 0,5 3-50 0 0,-1-1-1 0 0,0 1 1 0 0,0 0-1 0 0,0 0 1 0 0,0-1 0 0 0,1 1-1 0 0,-1 0 1 0 0,0 0-1 0 0,0 0 1 0 0,0 0 0 0 0,0 0-1 0 0,0 0 1 0 0,1 0 0 0 0,-1 1-1 0 0,0-1 1 0 0,0 0-1 0 0,0 0 1 0 0,0 0 0 0 0,1 1-1 0 0,-3 0 1 0 0,2 0 20 0 0,-1 0 1 0 0,0 1 0 0 0,1-1-1 0 0,-1 1 1 0 0,1-1-1 0 0,-1 1 1 0 0,1-1 0 0 0,-2 4-1 0 0,0 1 120 0 0,-1 1-1 0 0,1 0 1 0 0,-4 13-1 0 0,-3 18 286 0 0,3 1-1 0 0,1 0 1 0 0,1 1 0 0 0,2 40-1 0 0,3-76-468 0 0,-1 1 1 0 0,1 0-1 0 0,1 0 0 0 0,-1 0 0 0 0,1 0 1 0 0,-1 0-1 0 0,1 0 0 0 0,1-1 0 0 0,-1 1 1 0 0,4 8-1 0 0,-4-13-34 0 0,-1 1 1 0 0,0-1-1 0 0,1 0 1 0 0,-1 1-1 0 0,1-1 1 0 0,-1 0-1 0 0,1 1 1 0 0,-1-1-1 0 0,0 0 1 0 0,1 0-1 0 0,-1 1 1 0 0,1-1-1 0 0,-1 0 1 0 0,1 0-1 0 0,-1 0 0 0 0,1 1 1 0 0,-1-1-1 0 0,1 0 1 0 0,0 0-1 0 0,-1 0 1 0 0,1 0-1 0 0,-1 0 1 0 0,1 0-1 0 0,-1 0 1 0 0,1 0-1 0 0,-1-1 1 0 0,1 1-1 0 0,-1 0 1 0 0,1 0-1 0 0,-1 0 1 0 0,1 0-1 0 0,-1-1 0 0 0,1 1 1 0 0,-1 0-1 0 0,1-1 1 0 0,-1 1-1 0 0,1 0 1 0 0,-1-1-1 0 0,19-16-1141 0 0,-17 14 920 0 0,11-11-751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02.2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140 0 1280 0 0,'-2'1'68'0'0,"1"-1"-1"0"0,-1 1 1 0 0,0 0-1 0 0,1-1 1 0 0,-1 1-1 0 0,0 0 1 0 0,1 0-1 0 0,-1 0 1 0 0,1 0 0 0 0,-1 0-1 0 0,1 0 1 0 0,0 1-1 0 0,-1-1 1 0 0,1 0-1 0 0,0 1 1 0 0,0-1-1 0 0,0 1 1 0 0,-1 2-1 0 0,-12 18 962 0 0,1 0-1 0 0,1 1 1 0 0,-15 42 0 0 0,12-19 388 0 0,-10 51 1 0 0,23-90-1350 0 0,1 0 0 0 0,0 1 1 0 0,0-1-1 0 0,1 14 0 0 0,-1-20-68 0 0,1 0 0 0 0,0 0 0 0 0,1 0 0 0 0,-1 0 1 0 0,0 0-1 0 0,0 0 0 0 0,0 0 0 0 0,1 0 0 0 0,-1 0 0 0 0,0 0 0 0 0,1 0 0 0 0,-1 0 0 0 0,1 0 0 0 0,-1 0 0 0 0,1 0 0 0 0,-1 0 0 0 0,1-1 0 0 0,0 1 0 0 0,-1 0 0 0 0,1 0 0 0 0,0-1 0 0 0,0 1 1 0 0,0 0-1 0 0,-1-1 0 0 0,1 1 0 0 0,0-1 0 0 0,0 1 0 0 0,0-1 0 0 0,0 1 0 0 0,0-1 0 0 0,0 0 0 0 0,0 1 0 0 0,0-1 0 0 0,0 0 0 0 0,0 0 0 0 0,0 0 0 0 0,0 0 0 0 0,0 0 0 0 0,0 0 1 0 0,1 0-1 0 0,-1 0 0 0 0,0 0 0 0 0,1-1 0 0 0,9-2-70 0 0,1-1 0 0 0,-1 0 0 0 0,0-1 0 0 0,0 0 1 0 0,0-1-1 0 0,11-7 0 0 0,-13 7 2 0 0,0 0 0 0 0,0 1 1 0 0,1 0-1 0 0,0 1 0 0 0,0 0 0 0 0,0 0 1 0 0,22-4-1 0 0,-31 8 73 0 0,1 0-1 0 0,0 0 1 0 0,-1 0 0 0 0,1 0-1 0 0,0 0 1 0 0,-1 0 0 0 0,1 0 0 0 0,-1 0-1 0 0,1 1 1 0 0,0-1 0 0 0,-1 1-1 0 0,1-1 1 0 0,-1 1 0 0 0,1 0-1 0 0,-1 0 1 0 0,0-1 0 0 0,1 1 0 0 0,-1 0-1 0 0,2 2 1 0 0,-1-1 13 0 0,-1 0 1 0 0,1 0-1 0 0,-1 0 0 0 0,0 0 1 0 0,1 0-1 0 0,-1 1 0 0 0,0-1 0 0 0,-1 0 1 0 0,1 1-1 0 0,0-1 0 0 0,0 4 1 0 0,0 5 69 0 0,0-1 0 0 0,-1 0-1 0 0,0 1 1 0 0,-4 19 0 0 0,2-14 41 0 0,-1-1 0 0 0,0 0-1 0 0,-1 0 1 0 0,-1 0 0 0 0,0 0 0 0 0,-1-1-1 0 0,-1 0 1 0 0,0 0 0 0 0,-14 19-1 0 0,19-30-157 0 0,0-1 0 0 0,0 1 0 0 0,0-1 0 0 0,0 0-1 0 0,-1 0 1 0 0,1 0 0 0 0,-1 0 0 0 0,1 0 0 0 0,-1-1 0 0 0,0 1-1 0 0,0-1 1 0 0,0 1 0 0 0,0-1 0 0 0,0 0 0 0 0,-4 1 0 0 0,-1-2-481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3.6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51 1656 0 0,'0'1'-8'0'0,"-1"0"45"0"0,1-1 0 0 0,0 1-1 0 0,-1 0 1 0 0,1-1-1 0 0,-1 1 1 0 0,1 0-1 0 0,-1-1 1 0 0,1 1 0 0 0,-1-1-1 0 0,1 1 1 0 0,-1-1-1 0 0,1 1 1 0 0,-1-1-1 0 0,0 1 1 0 0,1-1-1 0 0,-1 1 1 0 0,0-1 0 0 0,1 0-1 0 0,-1 1 1 0 0,0-1-1 0 0,0 0 1 0 0,1 0-1 0 0,-2 1 1 0 0,3-6-280 0 0,2-4 250 0 0,0 1-1 0 0,1 0 1 0 0,0 1 0 0 0,11-20 4676 0 0,-17 30-4509 0 0,0-1 0 0 0,0 0 0 0 0,0 0 0 0 0,0 1 0 0 0,0-1 0 0 0,0 1 0 0 0,1 0 0 0 0,-1-1 0 0 0,0 4 0 0 0,1-5-162 0 0,1-1 1 0 0,0 1 0 0 0,-1 0 0 0 0,1-1-1 0 0,0 1 1 0 0,0 0 0 0 0,0-1 0 0 0,-1 1-1 0 0,1 0 1 0 0,0-1 0 0 0,0 1 0 0 0,0 0-1 0 0,0-1 1 0 0,0 1 0 0 0,0 0 0 0 0,1-1-1 0 0,-1 1 1 0 0,0 0 0 0 0,0 0 0 0 0,0-1-1 0 0,1 1 1 0 0,-1-1 0 0 0,0 1 0 0 0,1 0-1 0 0,-1-1 1 0 0,0 1 0 0 0,1 0 0 0 0,1 0 19 0 0,-1 0 0 0 0,0 0 0 0 0,0 0 0 0 0,1-1 0 0 0,-1 1 1 0 0,1 0-1 0 0,-1-1 0 0 0,1 1 0 0 0,-1-1 0 0 0,0 0 1 0 0,4 1-1 0 0,4 0 171 0 0,-1-1 0 0 0,1 0 0 0 0,11-1 0 0 0,-20 1-190 0 0,47-8 1251 0 0,-46 8-1248 0 0,0 0 1 0 0,-1 0-1 0 0,1 0 0 0 0,0 1 1 0 0,-1-1-1 0 0,1 0 0 0 0,0 0 0 0 0,0 1 1 0 0,-1-1-1 0 0,1 0 0 0 0,0 1 1 0 0,-1-1-1 0 0,1 1 0 0 0,-1-1 0 0 0,1 1 1 0 0,-1-1-1 0 0,1 1 0 0 0,-1-1 1 0 0,1 1-1 0 0,-1 0 0 0 0,1-1 1 0 0,0 2-1 0 0,8 14-67 0 0,-8-15 85 0 0,1 2 14 0 0,0-1 1 0 0,0 1 0 0 0,0-1 0 0 0,1 1 0 0 0,-1-1 0 0 0,1 0 0 0 0,-1 0-1 0 0,1 0 1 0 0,0-1 0 0 0,0 1 0 0 0,5 2 0 0 0,0-2 8 0 0,0 1 1 0 0,17 2-1 0 0,-18-4-22 0 0,0 0 0 0 0,-1 0-1 0 0,0 1 1 0 0,1 0 0 0 0,-1 0-1 0 0,7 4 1 0 0,-8-4-22 0 0,1 1 0 0 0,0-1-1 0 0,0 1 1 0 0,0-2 0 0 0,0 1-1 0 0,0-1 1 0 0,1 0 0 0 0,-1 0 0 0 0,0 0-1 0 0,1-1 1 0 0,7-1 0 0 0,8-1 95 0 0,41-10 1 0 0,0 0-32 0 0,61 1 512 0 0,-88 6-550 0 0,-25 2-30 0 0,-1 2 1 0 0,17-2-1 0 0,5 2-9 0 0,-23 0 0 0 0,0 0 0 0 0,0 1 0 0 0,0 0 0 0 0,0 1 0 0 0,17 3 0 0 0,-7 0 173 0 0,20 2 0 0 0,16 4 137 0 0,-23-2-24 0 0,38 14-1 0 0,-63-20-277 0 0,1 0 0 0 0,-1-1 1 0 0,1 0-1 0 0,-1-1 0 0 0,16-1 0 0 0,-8 1-4 0 0,21 0-4 0 0,0 2 0 0 0,44 8 0 0 0,-36-4 83 0 0,-31-5-37 0 0,0 1 1 0 0,-1 0-1 0 0,1 0 0 0 0,-1 1 0 0 0,24 9 0 0 0,19 20-35 0 0,-45-28 45 0 0,-1-1 0 0 0,1 0 1 0 0,0 0-1 0 0,0-1 0 0 0,0 0 0 0 0,14 1 0 0 0,-17-3-39 0 0,0 0-1 0 0,0-1 1 0 0,-1 1-1 0 0,1-1 0 0 0,-1-1 1 0 0,1 1-1 0 0,-1-1 0 0 0,1 0 1 0 0,-1-1-1 0 0,11-5 0 0 0,5-4 96 0 0,32-14 0 0 0,-44 23-106 0 0,-1-1 0 0 0,1 2-1 0 0,-1-1 1 0 0,1 1 0 0 0,0 1 0 0 0,15-1 0 0 0,-16 3-30 0 0,0 0 0 0 0,15 3 1 0 0,-13-1-44 0 0,-1-1-1 0 0,14 0 1 0 0,-22-1-2 0 0,1-1 0 0 0,0 0 0 0 0,-1-1 0 0 0,1 1-1 0 0,-1 0 1 0 0,1-1 0 0 0,0 0 0 0 0,-1 1 0 0 0,1-1 0 0 0,-1 0 0 0 0,1 0 0 0 0,-1 0-1 0 0,4-3 1 0 0,-5 3 0 0 0,0 0-1 0 0,-1 1 1 0 0,1-1 0 0 0,-1 0-1 0 0,1 0 1 0 0,0 0-1 0 0,-1 0 1 0 0,0 1-1 0 0,1-1 1 0 0,-1 0-1 0 0,1 0 1 0 0,-1 0 0 0 0,0 0-1 0 0,0 0 1 0 0,0 0-1 0 0,1 0 1 0 0,-1 0-1 0 0,0 0 1 0 0,0 0 0 0 0,0 0-1 0 0,-1 0 1 0 0,1 0-1 0 0,0 0 1 0 0,0 0-1 0 0,0 0 1 0 0,-1 0 0 0 0,0-1-1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5.8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76 56 856 0 0,'-17'5'469'0'0,"10"-4"-10"0"0,0 1 0 0 0,1 1 0 0 0,-1-1-1 0 0,1 1 1 0 0,0 0 0 0 0,-10 7 0 0 0,15-10-434 0 0,1 0 0 0 0,0 0 0 0 0,0 1 0 0 0,0-1 0 0 0,-1 0 0 0 0,1 0-1 0 0,0 1 1 0 0,0-1 0 0 0,0 0 0 0 0,0 0 0 0 0,-1 1 0 0 0,1-1 0 0 0,0 0 0 0 0,0 1 0 0 0,0-1 0 0 0,0 0 0 0 0,0 1 0 0 0,0-1 0 0 0,0 0-1 0 0,0 0 1 0 0,0 1 0 0 0,0-1 0 0 0,0 0 0 0 0,0 1 0 0 0,0-1 0 0 0,0 0 0 0 0,0 1 0 0 0,0-1 0 0 0,1 0 0 0 0,-1 0 0 0 0,0 1 0 0 0,0-1-1 0 0,0 0 1 0 0,0 0 0 0 0,0 1 0 0 0,1-1 0 0 0,-1 0 0 0 0,0 0 0 0 0,0 1 0 0 0,1-1 0 0 0,-1 0 0 0 0,0 0 0 0 0,0 0 0 0 0,1 1 0 0 0,-1-1-1 0 0,0 0 1 0 0,0 0 0 0 0,1 0 0 0 0,-1 0 0 0 0,0 0 0 0 0,1 0 0 0 0,-1 0 0 0 0,22 9 634 0 0,-17-7-508 0 0,17 8 441 0 0,24 6 0 0 0,-40-14-507 0 0,1 0-1 0 0,-1-1 0 0 0,1 0 0 0 0,0 0 0 0 0,0-1 0 0 0,0 1 1 0 0,0-2-1 0 0,9 0 0 0 0,-15 1-78 0 0,0 0 0 0 0,0-1 0 0 0,0 1 0 0 0,0 0 0 0 0,0 0 0 0 0,0-1 0 0 0,0 1 0 0 0,0-1 1 0 0,0 1-1 0 0,0-1 0 0 0,0 0 0 0 0,0 1 0 0 0,0-1 0 0 0,-1 0 0 0 0,1 1 0 0 0,0-1 0 0 0,-1 0 0 0 0,1 0 0 0 0,0 0 0 0 0,-1 0 1 0 0,1 0-1 0 0,0-1 0 0 0,0 0-15 0 0,-1 0 0 0 0,1-1 1 0 0,-1 1-1 0 0,0 0 0 0 0,1 0 1 0 0,-1-1-1 0 0,0 1 0 0 0,-1 0 1 0 0,1 0-1 0 0,-1-4 0 0 0,-1-1-72 0 0,0-1 1 0 0,0 0-1 0 0,-1 1 0 0 0,0 0 0 0 0,-6-10 1 0 0,7 13 28 0 0,0 0 0 0 0,-1 1 1 0 0,0-1-1 0 0,0 1 0 0 0,0-1 1 0 0,0 1-1 0 0,0 0 0 0 0,-1 0 0 0 0,-5-3 1 0 0,7 5 46 0 0,1 0 1 0 0,0 0-1 0 0,-1 1 0 0 0,1-1 1 0 0,-1 1-1 0 0,0-1 0 0 0,1 1 1 0 0,-1 0-1 0 0,1-1 0 0 0,-1 1 1 0 0,0 0-1 0 0,1 0 0 0 0,-1 0 1 0 0,0 0-1 0 0,1 0 1 0 0,-1 1-1 0 0,0-1 0 0 0,1 0 1 0 0,-1 1-1 0 0,1-1 0 0 0,-1 1 1 0 0,1 0-1 0 0,-1-1 0 0 0,1 1 1 0 0,-1 0-1 0 0,1 0 1 0 0,0 0-1 0 0,-1 0 0 0 0,-1 2 1 0 0,-2 3 34 0 0,0 0 1 0 0,0 0 0 0 0,0 0-1 0 0,1 1 1 0 0,0 0 0 0 0,0 0-1 0 0,1 0 1 0 0,0 0 0 0 0,-2 9-1 0 0,-18 72 724 0 0,20-73-662 0 0,-3 14 274 0 0,-2 36 0 0 0,7-54-288 0 0,1-1-1 0 0,0 1 1 0 0,1-1-1 0 0,0 0 1 0 0,0 1-1 0 0,1-1 1 0 0,4 13-1 0 0,-5-20-135 0 0,1 0-1 0 0,-1 0 1 0 0,1 0-1 0 0,0 0 0 0 0,0 0 1 0 0,0 0-1 0 0,0-1 1 0 0,1 1-1 0 0,-1 0 1 0 0,1-1-1 0 0,0 0 1 0 0,-1 0-1 0 0,1 0 1 0 0,0 0-1 0 0,0 0 1 0 0,0 0-1 0 0,1-1 1 0 0,-1 0-1 0 0,0 1 1 0 0,1-1-1 0 0,-1 0 0 0 0,0-1 1 0 0,1 1-1 0 0,-1 0 1 0 0,1-1-1 0 0,4 0 1 0 0,4-2-1074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6.2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159 1 1960 0 0,'-4'1'194'0'0,"0"1"0"0"0,-1 0 0 0 0,1 0-1 0 0,1 0 1 0 0,-1 0 0 0 0,0 1-1 0 0,0 0 1 0 0,1 0 0 0 0,0 0-1 0 0,-4 3 1 0 0,-31 40 1834 0 0,29-34-1599 0 0,-4 5 646 0 0,-21 35 1 0 0,31-47-992 0 0,1 0 0 0 0,-1 0 0 0 0,1 0 1 0 0,0 0-1 0 0,0 1 0 0 0,1-1 0 0 0,0 1 1 0 0,0-1-1 0 0,0 1 0 0 0,0 0 1 0 0,1-1-1 0 0,0 9 0 0 0,1-13-84 0 0,-1 0 0 0 0,0 1 0 0 0,0-1 0 0 0,1 0 0 0 0,-1 0 0 0 0,0 0 0 0 0,1 0 0 0 0,0 0 0 0 0,-1 0 0 0 0,1 0 0 0 0,-1 0 0 0 0,1 0 0 0 0,0 0 0 0 0,0 0 0 0 0,0 0 0 0 0,-1 0 0 0 0,1 0 0 0 0,0-1 0 0 0,0 1 0 0 0,0 0 0 0 0,0-1 0 0 0,0 1 0 0 0,1 0 0 0 0,-1-1 0 0 0,0 0 0 0 0,1 1 0 0 0,3 0 0 0 0,0 0 0 0 0,1 0 1 0 0,-1-1-1 0 0,0 0 1 0 0,5 0-1 0 0,8 0 13 0 0,52-5 300 0 0,-67 6-313 0 0,-1-1 0 0 0,0 0 0 0 0,0 1 0 0 0,0-1 0 0 0,0 1 0 0 0,0-1 0 0 0,1 1 0 0 0,-1 0 0 0 0,0 0 0 0 0,-1 0 0 0 0,1 0 0 0 0,3 2 0 0 0,-4-2 0 0 0,0 0 0 0 0,-1 0 0 0 0,1-1 0 0 0,0 1 0 0 0,-1 0 0 0 0,1 0 0 0 0,0 0 0 0 0,-1 0 0 0 0,0 0 0 0 0,1 0 0 0 0,-1 0 0 0 0,1 0 0 0 0,-1 1 0 0 0,0-1 0 0 0,0 0 0 0 0,0 0 0 0 0,0 0 0 0 0,0 0 0 0 0,0 0 0 0 0,0 0 0 0 0,0 1 0 0 0,0-1 0 0 0,0 0 0 0 0,-1 2 0 0 0,-3 5 16 0 0,1 1 0 0 0,-2-1 0 0 0,1 0-1 0 0,-1 0 1 0 0,-1 0 0 0 0,-9 10 0 0 0,1 1 28 0 0,13-19-49 0 0,-6 11-122 0 0,-1 0 1 0 0,0-1-1 0 0,-1 0 1 0 0,0-1-1 0 0,0 0 1 0 0,-15 10-1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6.9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189 0 448 0 0,'-8'15'642'0'0,"1"-1"0"0"0,0 1 0 0 0,1 0-1 0 0,-6 28 1 0 0,12-43-641 0 0,-52 204 2545 0 0,26-94-2030 0 0,-37 155-122 0 0,58-252-591 0 0,5-13 189 0 0,0 0 0 0 0,0 0 0 0 0,0 0-1 0 0,0 0 1 0 0,0 0 0 0 0,0 0 0 0 0,0 0-1 0 0,-1 0 1 0 0,1 0 0 0 0,0 0-1 0 0,0 0 1 0 0,0 0 0 0 0,0 0 0 0 0,0 0-1 0 0,0 0 1 0 0,0-1 0 0 0,0 1-1 0 0,0 0 1 0 0,0 0 0 0 0,-1 0 0 0 0,1 0-1 0 0,0 0 1 0 0,0 0 0 0 0,0 0-1 0 0,0 0 1 0 0,0 0 0 0 0,0 0 0 0 0,0 0-1 0 0,0 0 1 0 0,0 0 0 0 0,0 0 0 0 0,0-1-1 0 0,0 1 1 0 0,0 0 0 0 0,0 0-1 0 0,0 0 1 0 0,0 0 0 0 0,0 0 0 0 0,0 0-1 0 0,0 0 1 0 0,0 0 0 0 0,0 0-1 0 0,0-1 1 0 0,0 1 0 0 0,0 0 0 0 0,0 0-1 0 0,0 0 1 0 0,0 0 0 0 0,0 0 0 0 0,0 0-1 0 0,0 0 1 0 0,0 0 0 0 0,0-1-1 0 0,-1-23-792 0 0,7-15 504 0 0,0-1 0 0 0,3 1 0 0 0,1 1 0 0 0,2 0 0 0 0,1 1 0 0 0,2 0 1 0 0,2 1-1 0 0,24-40 0 0 0,-36 68 309 0 0,0-1 1 0 0,1 1-1 0 0,0 0 1 0 0,0 1-1 0 0,1-1 1 0 0,0 1-1 0 0,0 1 0 0 0,1-1 1 0 0,0 1-1 0 0,0 1 1 0 0,0-1-1 0 0,1 1 1 0 0,10-4-1 0 0,-18 9 18 0 0,0-1-1 0 0,0 1 1 0 0,0-1-1 0 0,0 1 1 0 0,0 0-1 0 0,0 0 0 0 0,1-1 1 0 0,-1 1-1 0 0,0 0 1 0 0,0 0-1 0 0,0 0 1 0 0,0 0-1 0 0,0 1 1 0 0,1-1-1 0 0,-1 0 0 0 0,0 0 1 0 0,0 1-1 0 0,0-1 1 0 0,0 0-1 0 0,0 1 1 0 0,0-1-1 0 0,0 1 1 0 0,0 0-1 0 0,0-1 1 0 0,0 1-1 0 0,0 0 0 0 0,0-1 1 0 0,-1 1-1 0 0,1 0 1 0 0,0 0-1 0 0,0 0 1 0 0,-1 0-1 0 0,1 0 1 0 0,-1 0-1 0 0,1 0 0 0 0,-1 0 1 0 0,1 0-1 0 0,-1 0 1 0 0,1 0-1 0 0,-1 0 1 0 0,0 0-1 0 0,0 0 1 0 0,1 2-1 0 0,0 2 177 0 0,0 0 1 0 0,-1 1-1 0 0,1-1 0 0 0,-1 1 0 0 0,0-1 1 0 0,-1 0-1 0 0,-1 10 0 0 0,-2-2 236 0 0,0-1 0 0 0,0 0 0 0 0,-1 0 0 0 0,-1 0 0 0 0,-12 19 0 0 0,3-10 1 0 0,-33 38 0 0 0,44-55-438 0 0,0-1 0 0 0,0 1 0 0 0,0 0-1 0 0,0-1 1 0 0,-9 5 0 0 0,11-7-68 0 0,0 0 1 0 0,0 0 0 0 0,-1 0-1 0 0,1 0 1 0 0,0-1-1 0 0,0 1 1 0 0,0-1 0 0 0,-1 0-1 0 0,1 1 1 0 0,0-1 0 0 0,0 0-1 0 0,-1 0 1 0 0,1 0-1 0 0,0-1 1 0 0,0 1 0 0 0,-4-1-1 0 0,6 1 46 0 0,-1 0 0 0 0,1 0-1 0 0,-1-1 1 0 0,1 1 0 0 0,0 0-1 0 0,-1 0 1 0 0,1 0 0 0 0,-1 0-1 0 0,1-1 1 0 0,0 1 0 0 0,-1 0-1 0 0,1-1 1 0 0,0 1 0 0 0,-1 0-1 0 0,1 0 1 0 0,0-1 0 0 0,-1 1-1 0 0,1-1 1 0 0,0 1 0 0 0,-1-1-1 0 0,5-5-585 0 0,-3 5 522 0 0,1 0-1 0 0,-1 0 1 0 0,1 0-1 0 0,-1 0 1 0 0,1 1-1 0 0,0-1 1 0 0,0 0-1 0 0,-1 1 1 0 0,3-1-1 0 0,20 0 82 0 0,23 2 0 0 0,-27 0 0 0 0,0-1 0 0 0,27-3 0 0 0,-33 1 8 0 0,0-1-1 0 0,0-1 1 0 0,0 0-1 0 0,-1-1 1 0 0,0 0-1 0 0,0-1 1 0 0,18-11-1 0 0,-23 12 5 0 0,-1-1 0 0 0,1 1 1 0 0,-1-2-1 0 0,1 1 0 0 0,-2-1 0 0 0,1 0 0 0 0,-1 0 0 0 0,0-1 0 0 0,-1 0 0 0 0,1 0 1 0 0,-2 0-1 0 0,5-9 0 0 0,-7 12 88 0 0,-1 0 1 0 0,0 0-1 0 0,0 0 1 0 0,0 0-1 0 0,-1 0 1 0 0,1 0-1 0 0,-1 0 1 0 0,-1 0-1 0 0,1 0 1 0 0,-1 0-1 0 0,-1-6 1 0 0,2 9-57 0 0,0 1 0 0 0,-1-1 0 0 0,1 1 0 0 0,0-1 0 0 0,-1 1 0 0 0,0-1 0 0 0,1 1 0 0 0,-1-1 0 0 0,0 1 0 0 0,0-1 1 0 0,0 1-1 0 0,0 0 0 0 0,0-1 0 0 0,0 1 0 0 0,0 0 0 0 0,0 0 0 0 0,0 0 0 0 0,-1 0 0 0 0,1 0 0 0 0,0 0 0 0 0,-1 0 0 0 0,1 1 0 0 0,-1-1 0 0 0,1 0 1 0 0,-1 1-1 0 0,1-1 0 0 0,-1 1 0 0 0,1-1 0 0 0,-1 1 0 0 0,1 0 0 0 0,-1 0 0 0 0,0 0 0 0 0,1 0 0 0 0,-1 0 0 0 0,0 0 0 0 0,1 0 0 0 0,-1 0 0 0 0,-2 1 0 0 0,2 0-7 0 0,0 0-1 0 0,-1 0 0 0 0,1 1 0 0 0,0-1 0 0 0,0 0 0 0 0,-1 1 0 0 0,1-1 0 0 0,0 1 0 0 0,1 0 0 0 0,-1 0 0 0 0,0-1 0 0 0,-2 4 0 0 0,-18 29 253 0 0,16-24-213 0 0,-7 10 111 0 0,2 1-1 0 0,0 0 1 0 0,-13 38 0 0 0,21-50-182 0 0,1 0 0 0 0,-1 0 0 0 0,2 0 0 0 0,-1 0 0 0 0,1 0 0 0 0,0 0 0 0 0,1 0 0 0 0,0 0 0 0 0,1 0 0 0 0,0 1 0 0 0,0-1 0 0 0,5 15 0 0 0,-6-23-21 0 0,1 1-1 0 0,-1-1 0 0 0,1 1 1 0 0,0-1-1 0 0,0 1 1 0 0,-1-1-1 0 0,1 0 1 0 0,0 1-1 0 0,0-1 1 0 0,0 0-1 0 0,0 0 1 0 0,1 1-1 0 0,-1-1 0 0 0,0 0 1 0 0,0 0-1 0 0,1 0 1 0 0,-1-1-1 0 0,0 1 1 0 0,1 0-1 0 0,-1 0 1 0 0,1-1-1 0 0,-1 1 0 0 0,1-1 1 0 0,0 1-1 0 0,-1-1 1 0 0,1 0-1 0 0,-1 0 1 0 0,1 1-1 0 0,0-1 1 0 0,-1 0-1 0 0,1-1 0 0 0,1 1 1 0 0,3-1-152 0 0,0 0-1 0 0,-1-1 1 0 0,1 0-1 0 0,-1 0 1 0 0,0 0 0 0 0,0 0-1 0 0,0-1 1 0 0,5-3-1 0 0,10-8-3309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7.2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220 1 1856 0 0,'-3'0'308'0'0,"1"1"-1"0"0,-1-1 0 0 0,0 0 1 0 0,1 1-1 0 0,-1-1 0 0 0,0 0 1 0 0,0-1-1 0 0,-3 0 0 0 0,-5 1 631 0 0,6 0-651 0 0,0 1 1 0 0,0-1-1 0 0,0 2 0 0 0,0-1 1 0 0,0 0-1 0 0,0 1 1 0 0,1 0-1 0 0,-1 0 0 0 0,0 0 1 0 0,1 1-1 0 0,-1 0 1 0 0,1 0-1 0 0,0 0 0 0 0,0 0 1 0 0,0 0-1 0 0,1 1 0 0 0,-5 4 1 0 0,-3 6-182 0 0,1-1 0 0 0,0 2 0 0 0,-14 25 0 0 0,17-26-90 0 0,0 0 1 0 0,2 0-1 0 0,0 1 1 0 0,0-1-1 0 0,-2 17 1 0 0,5-23-12 0 0,1-1 0 0 0,0 0 0 0 0,1 1 0 0 0,0-1 0 0 0,0 0 1 0 0,0 1-1 0 0,1-1 0 0 0,0 0 0 0 0,1 1 0 0 0,-1-1 0 0 0,1 0 0 0 0,4 10 0 0 0,-5-16-17 0 0,0 1 0 0 0,0-1-1 0 0,-1 0 1 0 0,1 1 0 0 0,0-1-1 0 0,0 0 1 0 0,0 0-1 0 0,1 0 1 0 0,-1 0 0 0 0,0 0-1 0 0,0 0 1 0 0,1 0-1 0 0,-1 0 1 0 0,0 0 0 0 0,1 0-1 0 0,-1-1 1 0 0,1 1 0 0 0,-1 0-1 0 0,2 0 1 0 0,0-1-42 0 0,0 0 0 0 0,-1 0 1 0 0,1 1-1 0 0,0-2 1 0 0,-1 1-1 0 0,1 0 0 0 0,0 0 1 0 0,-1-1-1 0 0,1 0 0 0 0,3-1 1 0 0,3-1-163 0 0,0-2 1 0 0,0 1 0 0 0,-1-1-1 0 0,0 0 1 0 0,9-8 0 0 0,19-21-2043 0 0,-19 16-412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7.4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 0 200 0 0,'-1'2'103'0'0,"-1"0"0"0"0,1 0-1 0 0,0 0 1 0 0,0-1 0 0 0,0 1 0 0 0,0 0 0 0 0,0 0-1 0 0,1 0 1 0 0,-1 1 0 0 0,1-1 0 0 0,-1 3 0 0 0,-2 27 1967 0 0,2-17-1462 0 0,-1 8-224 0 0,0-1 0 0 0,4 42 0 0 0,0-58-1031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6.5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0 448 0 0,'0'4'161'0'0,"-1"0"-1"0"0,1-1 1 0 0,0 1-1 0 0,0 0 1 0 0,0-1-1 0 0,0 1 1 0 0,1-1-1 0 0,0 6 1 0 0,2 7 133 0 0,-3 3 205 0 0,-3 29 0 0 0,2-34-78 0 0,0 0 1 0 0,1 1-1 0 0,2 28 0 0 0,-2-43-420 0 0,0 0 0 0 0,0 0 0 0 0,0 0-1 0 0,0 1 1 0 0,0-1 0 0 0,0 0-1 0 0,0 0 1 0 0,0 0 0 0 0,0 1 0 0 0,0-1-1 0 0,0 0 1 0 0,0 0 0 0 0,0 0-1 0 0,0 1 1 0 0,0-1 0 0 0,0 0 0 0 0,0 0-1 0 0,1 0 1 0 0,-1 0 0 0 0,0 1 0 0 0,0-1-1 0 0,0 0 1 0 0,0 0 0 0 0,0 0-1 0 0,0 0 1 0 0,1 1 0 0 0,-1-1 0 0 0,0 0-1 0 0,0 0 1 0 0,0 0 0 0 0,0 0-1 0 0,1 0 1 0 0,-1 0 0 0 0,0 0 0 0 0,0 1-1 0 0,0-1 1 0 0,0 0 0 0 0,1 0 0 0 0,-1 0-1 0 0,0 0 1 0 0,0 0 0 0 0,0 0-1 0 0,1 0 1 0 0,-1 0 0 0 0,0 0 0 0 0,0 0-1 0 0,0 0 1 0 0,1 0 0 0 0,-1 0-1 0 0,0 0 1 0 0,0 0 0 0 0,1-1 0 0 0,5-8-581 0 0,-3 0-76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7.5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1 129 40 0 0,'0'-7'-232'0'0,"0"-8"1027"0"0,0-1 2 0 0,0 1-1 0 0,2 0 0 0 0,0 0 0 0 0,1 0 0 0 0,4-15 0 0 0,4 37-3085 0 0,-2 15 1101 0 0,-3-6 949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7.8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129 0 680 0 0,'-7'8'783'0'0,"-1"-1"-1"0"0,0 1 0 0 0,-1-2 1 0 0,-13 9-1 0 0,12-7 127 0 0,-1-1 1 0 0,-13 13-1 0 0,21-17-842 0 0,0 0-1 0 0,0 1 1 0 0,1-1-1 0 0,-1 1 1 0 0,1-1 0 0 0,0 1-1 0 0,0 0 1 0 0,0-1-1 0 0,1 1 1 0 0,-1 0-1 0 0,-1 6 1 0 0,3-8-66 0 0,0-1-1 0 0,-1 0 1 0 0,1 0 0 0 0,0 0-1 0 0,0 0 1 0 0,0 0 0 0 0,0 0-1 0 0,0 0 1 0 0,0 1-1 0 0,0-1 1 0 0,0 0 0 0 0,0 0-1 0 0,1 0 1 0 0,-1 0 0 0 0,0 0-1 0 0,1 0 1 0 0,-1 0 0 0 0,1 0-1 0 0,-1 0 1 0 0,1 0 0 0 0,-1 0-1 0 0,1 0 1 0 0,0 0-1 0 0,-1 0 1 0 0,1 0 0 0 0,0 0-1 0 0,0-1 1 0 0,0 1 0 0 0,0 0-1 0 0,0-1 1 0 0,0 1 0 0 0,1 0-1 0 0,0 0-45 0 0,-1-1 0 0 0,1 1 0 0 0,0-1 0 0 0,0 0 0 0 0,0 0 0 0 0,-1 0 0 0 0,1 1 0 0 0,0-2 0 0 0,0 1 0 0 0,0 0-1 0 0,0 0 1 0 0,-1-1 0 0 0,1 1 0 0 0,0-1 0 0 0,0 1 0 0 0,-1-1 0 0 0,1 0 0 0 0,0 1 0 0 0,1-2 0 0 0,5-5-159 0 0,1 0 0 0 0,-1 0 0 0 0,-1 0 0 0 0,0-1-1 0 0,0 0 1 0 0,0 0 0 0 0,-1-1 0 0 0,7-12 0 0 0,8-11 242 0 0,-20 32-28 0 0,-1-1 0 0 0,1 0 0 0 0,-1 0 0 0 0,1 1 0 0 0,-1-1 0 0 0,1 0 1 0 0,-1 1-1 0 0,1-1 0 0 0,0 1 0 0 0,-1-1 0 0 0,1 0 0 0 0,0 1 0 0 0,-1 0 0 0 0,1-1 0 0 0,0 1 0 0 0,0-1 1 0 0,0 1-1 0 0,-1 0 0 0 0,1 0 0 0 0,1-1 0 0 0,-1 1-2 0 0,-1 1 0 0 0,1-1 0 0 0,-1 0 1 0 0,1 0-1 0 0,-1 1 0 0 0,1-1 0 0 0,-1 0 0 0 0,1 1 0 0 0,-1-1 0 0 0,1 0 1 0 0,-1 1-1 0 0,0-1 0 0 0,1 0 0 0 0,-1 1 0 0 0,0-1 0 0 0,1 1 1 0 0,-1-1-1 0 0,0 1 0 0 0,0-1 0 0 0,1 1 0 0 0,-1-1 0 0 0,0 2 0 0 0,2 3 110 0 0,-1 0-1 0 0,1 1 1 0 0,-2-1-1 0 0,2 11 1 0 0,-2 7 292 0 0,-1 1 1 0 0,-5 26-1 0 0,2-22-146 0 0,0 27 0 0 0,6-40-347 0 0,-2-15 49 0 0,1 0 1 0 0,-1 1-1 0 0,0-1 1 0 0,0 0-1 0 0,0 0 0 0 0,0 1 1 0 0,0-1-1 0 0,0 0 0 0 0,0 0 1 0 0,0 1-1 0 0,1-1 0 0 0,-1 0 1 0 0,0 0-1 0 0,0 1 1 0 0,0-1-1 0 0,0 0 0 0 0,1 0 1 0 0,-1 0-1 0 0,0 1 0 0 0,0-1 1 0 0,0 0-1 0 0,1 0 1 0 0,-1 0-1 0 0,0 0 0 0 0,0 0 1 0 0,1 0-1 0 0,-1 1 0 0 0,0-1 1 0 0,1 0-1 0 0,-1 0 1 0 0,0 0-1 0 0,0 0 0 0 0,1 0 1 0 0,-1 0-1 0 0,0 0 0 0 0,1 0 1 0 0,-1 0-1 0 0,0 0 0 0 0,0 0 1 0 0,1 0-1 0 0,-1 0 1 0 0,0-1-1 0 0,0 1 0 0 0,1 0 1 0 0,-1 0-1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8.1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178 1 376 0 0,'-18'44'2268'0'0,"-18"75"0"0"0,17-52-871 0 0,-12 35-200 0 0,-34 121 11 0 0,64-216-1246 0 0,-6 27-182 0 0,7-32 167 0 0,0 0 0 0 0,-1 0 0 0 0,1 0 0 0 0,0 0 0 0 0,1-1 0 0 0,-1 1 0 0 0,0 0 0 0 0,0 0 1 0 0,1 0-1 0 0,-1 0 0 0 0,1 0 0 0 0,0 0 0 0 0,1 2 0 0 0,-2-3-28 0 0,1-1-1 0 0,-1 0 1 0 0,1 0 0 0 0,-1 1 0 0 0,0-1 0 0 0,1 0-1 0 0,-1 0 1 0 0,1 0 0 0 0,-1 1 0 0 0,1-1-1 0 0,-1 0 1 0 0,1 0 0 0 0,-1 0 0 0 0,1 0-1 0 0,-1 0 1 0 0,1 0 0 0 0,-1 0 0 0 0,1 0-1 0 0,-1 0 1 0 0,1 0 0 0 0,-1-1 0 0 0,0 1-1 0 0,1 0 1 0 0,-1 0 0 0 0,1 0 0 0 0,-1-1-1 0 0,1 1 1 0 0,-1 0 0 0 0,0 0 0 0 0,1-1-1 0 0,-1 1 1 0 0,3-3-406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8.3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185 1 376 0 0,'-68'244'6359'0'0,"5"-17"-3491"0"0,49-182-2586 0 0,4-15-258 0 0,1 1 1 0 0,2 1-1 0 0,-6 45 0 0 0,13-46-362 0 0,0-31 215 0 0,0 1-1 0 0,1 0 0 0 0,-1 0 0 0 0,0 0 0 0 0,0 0 0 0 0,0 0 0 0 0,1 0 0 0 0,-1 0 0 0 0,0 0 0 0 0,1 0 0 0 0,-1 0 0 0 0,1 0 0 0 0,-1-1 0 0 0,1 1 0 0 0,-1 0 0 0 0,1 0 0 0 0,0-1 0 0 0,-1 1 0 0 0,1 0 0 0 0,0-1 0 0 0,0 1 0 0 0,-1-1 0 0 0,1 1 0 0 0,0-1 0 0 0,0 1 0 0 0,1 0 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8.4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0 1656 0 0,'-2'6'217'0'0,"0"0"-1"0"0,0 0 0 0 0,1 0 1 0 0,0 0-1 0 0,1 0 0 0 0,-1 0 0 0 0,1 0 1 0 0,0 0-1 0 0,1 0 0 0 0,-1 0 1 0 0,1 0-1 0 0,1 0 0 0 0,3 11 0 0 0,-2-8 118 0 0,0 0-1 0 0,0-1 1 0 0,1 0-1 0 0,1 1 1 0 0,0-1-1 0 0,0-1 1 0 0,0 1-1 0 0,11 10 1 0 0,-12-13-247 0 0,1-1 0 0 0,0 0 1 0 0,0-1-1 0 0,0 1 0 0 0,9 4 0 0 0,-11-7-281 0 0,0 0-1 0 0,-1 0 0 0 0,1 0 1 0 0,0 0-1 0 0,0 0 0 0 0,-1-1 1 0 0,1 1-1 0 0,0-1 0 0 0,0 0 1 0 0,0 0-1 0 0,0 0 0 0 0,0 0 1 0 0,0 0-1 0 0,3-1 0 0 0,5-3-2085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8.6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351 1 1520 0 0,'-2'3'149'0'0,"1"-1"-1"0"0,0 1 1 0 0,0 0-1 0 0,0 0 1 0 0,0 0-1 0 0,0 0 1 0 0,0 5-1 0 0,-3 12 1234 0 0,-86 212 4359 0 0,45-137-5205 0 0,-91 140 1 0 0,95-182-1353 0 0,15-20-1605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19.5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2 40 0 0,'-6'58'2634'0'0,"6"-12"-2019"0"0,12 89 1 0 0,-12-132-590 0 0,5 23 119 0 0,-5-25-136 0 0,1 1 0 0 0,-1-1 1 0 0,0 1-1 0 0,1-1 0 0 0,-1 0 0 0 0,1 1 0 0 0,0-1 1 0 0,0 0-1 0 0,-1 0 0 0 0,1 1 0 0 0,0-1 1 0 0,0 0-1 0 0,0 0 0 0 0,1 1 0 0 0,-1-2-22 0 0,0 1 0 0 0,-1-1-1 0 0,1 0 1 0 0,0 0 0 0 0,0 0-1 0 0,-1 0 1 0 0,1 0 0 0 0,0 0 0 0 0,-1 0-1 0 0,1 0 1 0 0,0 0 0 0 0,-1-1-1 0 0,1 1 1 0 0,0 0 0 0 0,-1 0-1 0 0,1 0 1 0 0,0-1 0 0 0,-1 1 0 0 0,1 0-1 0 0,0-1 1 0 0,-1 1 0 0 0,1-1-1 0 0,-1 1 1 0 0,1-1 0 0 0,-1 1-1 0 0,1-1 1 0 0,-1 1 0 0 0,1-1 0 0 0,-1 1-1 0 0,0-1 1 0 0,1 1 0 0 0,0-2-1 0 0,12-22-510 0 0,-12 22 480 0 0,11-27-319 0 0,19-34 268 0 0,-27 55 131 0 0,1 0 1 0 0,1 0 0 0 0,-1 0-1 0 0,1 1 1 0 0,9-9 0 0 0,-14 15-25 0 0,0 0 1 0 0,0 0-1 0 0,1 0 1 0 0,-1 0 0 0 0,0 0-1 0 0,0 0 1 0 0,1 1 0 0 0,-1-1-1 0 0,0 0 1 0 0,1 1-1 0 0,-1-1 1 0 0,1 1 0 0 0,-1-1-1 0 0,1 1 1 0 0,-1 0 0 0 0,1 0-1 0 0,-1-1 1 0 0,1 1-1 0 0,-1 0 1 0 0,1 0 0 0 0,-1 1-1 0 0,1-1 1 0 0,2 1-1 0 0,-3-1 7 0 0,0 1 0 0 0,1 0-1 0 0,-1 0 1 0 0,0 0-1 0 0,1 0 1 0 0,-1 0 0 0 0,0 0-1 0 0,0 0 1 0 0,0 0 0 0 0,0 1-1 0 0,0-1 1 0 0,0 0-1 0 0,0 1 1 0 0,0-1 0 0 0,-1 1-1 0 0,1-1 1 0 0,-1 1-1 0 0,1-1 1 0 0,-1 1 0 0 0,1-1-1 0 0,-1 4 1 0 0,2 9 93 0 0,-1-1-1 0 0,-1 1 1 0 0,-1-1 0 0 0,0 1 0 0 0,-3 15-1 0 0,2-15 93 0 0,1 0-1 0 0,-1 0 0 0 0,2 0 1 0 0,1 19-1 0 0,-1-33-187 0 0,0 1 0 0 0,0 0 0 0 0,1-1-1 0 0,-1 1 1 0 0,0-1 0 0 0,0 1 0 0 0,0-1 0 0 0,0 1 0 0 0,0-1 0 0 0,0 1 0 0 0,1-1 0 0 0,-1 1 0 0 0,0-1 0 0 0,0 1 0 0 0,1-1 0 0 0,-1 1-1 0 0,0-1 1 0 0,1 0 0 0 0,-1 1 0 0 0,1-1 0 0 0,-1 0 0 0 0,0 1 0 0 0,1-1 0 0 0,-1 0 0 0 0,1 1 0 0 0,-1-1 0 0 0,2 1 0 0 0,-1-1-20 0 0,-1 0 0 0 0,1-1 1 0 0,0 1-1 0 0,0 0 0 0 0,0 0 1 0 0,0 0-1 0 0,0 0 1 0 0,0-1-1 0 0,0 1 0 0 0,-1-1 1 0 0,1 1-1 0 0,0 0 1 0 0,0-1-1 0 0,1 0 0 0 0,3-4-120 0 0,1 0 0 0 0,-1 1-1 0 0,5-8 1 0 0,-9 11 111 0 0,35-44-1307 0 0,56-93-1 0 0,-29 40 649 0 0,-54 84 552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0.0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142 1 1800 0 0,'-5'10'126'0'0,"0"0"-1"0"0,1 0 0 0 0,-4 16 1 0 0,-97 450 3753 0 0,101-457-3828 0 0,1-6-55 0 0,0-1-1 0 0,1 1 1 0 0,1-1 0 0 0,0 1-1 0 0,0 0 1 0 0,1 0 0 0 0,2 12-1 0 0,-1-24-29 0 0,-1 0 0 0 0,0 0 0 0 0,0 0 0 0 0,0 0 0 0 0,0-1 0 0 0,1 1 0 0 0,-1 0 0 0 0,0 0 0 0 0,1 0 0 0 0,-1-1 0 0 0,1 1 0 0 0,-1 0 0 0 0,1-1 0 0 0,-1 1 0 0 0,1 0 0 0 0,-1-1 0 0 0,1 1 0 0 0,-1 0 0 0 0,1-1 0 0 0,0 1 0 0 0,0-1 0 0 0,0 1 0 0 0,0-1-7 0 0,0 0-1 0 0,0 0 0 0 0,0 0 0 0 0,-1 0 0 0 0,1 0 1 0 0,0 0-1 0 0,0 0 0 0 0,-1 0 0 0 0,1-1 0 0 0,0 1 1 0 0,0 0-1 0 0,-1-1 0 0 0,1 1 0 0 0,0 0 1 0 0,-1-1-1 0 0,1 1 0 0 0,0-1 0 0 0,0 0 0 0 0,4-4-124 0 0,0 1 0 0 0,-1-1 0 0 0,0 0-1 0 0,4-7 1 0 0,16-28-116 0 0,4-9 87 0 0,-24 44 164 0 0,0 0 0 0 0,0 0 0 0 0,0 1 0 0 0,0-1 0 0 0,1 1-1 0 0,7-6 1 0 0,-11 10 31 0 0,-1-1-1 0 0,1 1 1 0 0,-1 0-1 0 0,1-1 1 0 0,0 1-1 0 0,-1 0 0 0 0,1-1 1 0 0,0 1-1 0 0,-1 0 1 0 0,1 0-1 0 0,0-1 1 0 0,0 1-1 0 0,-1 0 0 0 0,1 0 1 0 0,0 0-1 0 0,-1 0 1 0 0,1 0-1 0 0,0 0 1 0 0,0 0-1 0 0,-1 0 1 0 0,1 1-1 0 0,0-1 0 0 0,-1 0 1 0 0,1 0-1 0 0,1 1 1 0 0,-1 0 0 0 0,0 0 0 0 0,0 0 0 0 0,0 0 0 0 0,0 0 0 0 0,0 0 0 0 0,0 0 0 0 0,0 0 0 0 0,-1 1 0 0 0,1-1 0 0 0,0 0 0 0 0,-1 0 0 0 0,1 3 0 0 0,2 3 57 0 0,-1 0 0 0 0,-1 1 0 0 0,2 12 0 0 0,-1 19 675 0 0,-2-26-337 0 0,0-1-1 0 0,1 0 1 0 0,1 0 0 0 0,0 0 0 0 0,0 0-1 0 0,6 15 1 0 0,-8-26-375 0 0,1 0-1 0 0,-1 0 1 0 0,1 0 0 0 0,-1 1 0 0 0,1-1-1 0 0,-1 0 1 0 0,1 0 0 0 0,0 0-1 0 0,-1 0 1 0 0,1 0 0 0 0,0 0-1 0 0,0 0 1 0 0,0 0 0 0 0,0-1-1 0 0,0 1 1 0 0,0 0 0 0 0,0 0 0 0 0,0-1-1 0 0,0 1 1 0 0,0-1 0 0 0,0 1-1 0 0,0-1 1 0 0,1 1 0 0 0,-1-1-1 0 0,0 0 1 0 0,0 0 0 0 0,0 1-1 0 0,1-1 1 0 0,-1 0 0 0 0,0 0-1 0 0,0 0 1 0 0,1 0 0 0 0,-1 0 0 0 0,0-1-1 0 0,0 1 1 0 0,1 0 0 0 0,-1-1-1 0 0,0 1 1 0 0,0-1 0 0 0,0 1-1 0 0,0-1 1 0 0,0 1 0 0 0,1-1-1 0 0,-1 0 1 0 0,0 1 0 0 0,1-2 0 0 0,2-2-66 0 0,1 0 1 0 0,0 0 0 0 0,-1 0-1 0 0,0 0 1 0 0,0-1 0 0 0,0 0-1 0 0,-1 0 1 0 0,4-6 0 0 0,-4 5 17 0 0,-1 1 0 0 0,0 0 1 0 0,0-1-1 0 0,-1 0 1 0 0,0 1-1 0 0,0-1 1 0 0,0 0-1 0 0,0-9 1 0 0,-1 11 9 0 0,0 0 0 0 0,0 1 1 0 0,-1-1-1 0 0,1 0 1 0 0,-1 1-1 0 0,0-1 1 0 0,0 0-1 0 0,0 1 1 0 0,0-1-1 0 0,-1 1 1 0 0,1-1-1 0 0,-1 1 1 0 0,0 0-1 0 0,-3-4 1 0 0,4 6 18 0 0,1 1-1 0 0,-1-1 1 0 0,0 1 0 0 0,1-1 0 0 0,-1 1-1 0 0,0-1 1 0 0,0 1 0 0 0,1-1 0 0 0,-1 1 0 0 0,0 0-1 0 0,0 0 1 0 0,1-1 0 0 0,-1 1 0 0 0,0 0-1 0 0,0 0 1 0 0,0 0 0 0 0,0 0 0 0 0,1 0 0 0 0,-1 0-1 0 0,0 0 1 0 0,0 0 0 0 0,0 0 0 0 0,0 0-1 0 0,1 1 1 0 0,-1-1 0 0 0,0 0 0 0 0,0 0-1 0 0,0 1 1 0 0,1-1 0 0 0,-1 1 0 0 0,0-1 0 0 0,1 0-1 0 0,-1 1 1 0 0,0-1 0 0 0,1 1 0 0 0,-1 0-1 0 0,0-1 1 0 0,1 1 0 0 0,-1 0 0 0 0,-3 4 86 0 0,0-1 0 0 0,0 1 0 0 0,1-1 0 0 0,-4 7 1 0 0,4-5 71 0 0,-1 0 0 0 0,1 1 0 0 0,1-1 0 0 0,-1 1 1 0 0,1-1-1 0 0,0 1 0 0 0,1 0 0 0 0,-1-1 1 0 0,1 1-1 0 0,1 0 0 0 0,-1 0 0 0 0,1 0 1 0 0,0 0-1 0 0,2 12 0 0 0,-1-18-168 0 0,-1 0 0 0 0,1 1 0 0 0,-1-1-1 0 0,1 0 1 0 0,-1 1 0 0 0,1-1 0 0 0,0 0 0 0 0,0 0 0 0 0,-1 0 0 0 0,1 0-1 0 0,0 0 1 0 0,0 0 0 0 0,0 0 0 0 0,0 0 0 0 0,0 0 0 0 0,0 0 0 0 0,1 0-1 0 0,-1 0 1 0 0,0-1 0 0 0,0 1 0 0 0,2 0 0 0 0,0 0-111 0 0,-1-1 1 0 0,1 1-1 0 0,0-1 1 0 0,-1 0-1 0 0,1 0 1 0 0,0 0-1 0 0,-1 0 1 0 0,1 0 0 0 0,0 0-1 0 0,3-2 1 0 0,3 0-486 0 0,0-1 1 0 0,0-1 0 0 0,-1 1-1 0 0,1-2 1 0 0,10-6 0 0 0,-3 1-286 0 0,-1-1 1 0 0,23-21-1 0 0,-27 21 890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0.3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 0 1400 0 0,'-1'3'212'0'0,"1"0"0"0"0,-1 0 0 0 0,0 0 0 0 0,1 0 0 0 0,0 0 0 0 0,0 0 0 0 0,0 1 0 0 0,1 4 0 0 0,-1 7 438 0 0,-17 143 4331 0 0,12-120-4418 0 0,4-34-533 0 0,1 0 1 0 0,0 0-1 0 0,0 0 0 0 0,0 8 0 0 0,0-12-36 0 0,1 1-1 0 0,-1-1 0 0 0,0 1 1 0 0,0-1-1 0 0,0 1 0 0 0,0-1 1 0 0,0 0-1 0 0,0 1 0 0 0,1-1 1 0 0,-1 0-1 0 0,0 1 0 0 0,0-1 1 0 0,1 1-1 0 0,-1-1 0 0 0,0 0 1 0 0,0 1-1 0 0,1-1 0 0 0,-1 0 1 0 0,0 0-1 0 0,1 1 0 0 0,-1-1 1 0 0,1 0-1 0 0,0 0-21 0 0,-1 0 0 0 0,1 0-1 0 0,0 0 1 0 0,0 0 0 0 0,-1 0 0 0 0,1 0 0 0 0,0 0 0 0 0,-1-1-1 0 0,1 1 1 0 0,0 0 0 0 0,-1 0 0 0 0,1-1 0 0 0,-1 1 0 0 0,1-1-1 0 0,-1 1 1 0 0,1 0 0 0 0,0-1 0 0 0,-1 1 0 0 0,1-2 0 0 0,6-5-420 0 0,0-1 1 0 0,0 0-1 0 0,-1-1 1 0 0,-1 1 0 0 0,1-1-1 0 0,6-15 1 0 0,-9 16 164 0 0,2-1 0 0 0,-1 1 0 0 0,2-1 0 0 0,-1 1 0 0 0,1 1 0 0 0,0-1 0 0 0,12-11 0 0 0,-17 18 273 0 0,1-1 0 0 0,-1 1 0 0 0,1 0 1 0 0,-1 0-1 0 0,1 0 0 0 0,-1 0 0 0 0,1 1 0 0 0,0-1 0 0 0,-1 0 1 0 0,1 1-1 0 0,0-1 0 0 0,-1 1 0 0 0,1-1 0 0 0,0 1 1 0 0,0 0-1 0 0,0 0 0 0 0,-1 0 0 0 0,1 0 0 0 0,0 0 1 0 0,3 1-1 0 0,-3 0 25 0 0,0-1-1 0 0,0 1 1 0 0,0 0 0 0 0,0 1 0 0 0,-1-1 0 0 0,1 0 0 0 0,0 1 0 0 0,0-1 0 0 0,-1 1 0 0 0,1-1-1 0 0,-1 1 1 0 0,0 0 0 0 0,1-1 0 0 0,1 4 0 0 0,1 3 127 0 0,0 1 0 0 0,-1-1 0 0 0,0 1 0 0 0,0-1 0 0 0,-1 1 0 0 0,0 0 0 0 0,1 9 0 0 0,-2 9 734 0 0,-2 40-1 0 0,0 11 867 0 0,5-56-2867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0.9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173 89 376 0 0,'-1'-5'167'0'0,"1"0"1"0"0,-1 1-1 0 0,-1-1 0 0 0,1 0 1 0 0,0 1-1 0 0,-1-1 0 0 0,0 1 0 0 0,0 0 1 0 0,-1-1-1 0 0,1 1 0 0 0,-1 0 1 0 0,0 0-1 0 0,0 1 0 0 0,0-1 1 0 0,0 0-1 0 0,-1 1 0 0 0,1 0 1 0 0,-1 0-1 0 0,-7-5 0 0 0,9 8-108 0 0,1-1-1 0 0,0 1 1 0 0,-1 0-1 0 0,1-1 0 0 0,-1 1 1 0 0,1 0-1 0 0,0 0 1 0 0,-1 0-1 0 0,1 0 1 0 0,-1 0-1 0 0,1 0 1 0 0,-1 0-1 0 0,1 1 1 0 0,0-1-1 0 0,-1 0 0 0 0,1 1 1 0 0,0-1-1 0 0,-1 1 1 0 0,0 0-1 0 0,-1 1 46 0 0,0 0 0 0 0,0 0-1 0 0,1 0 1 0 0,-1 1 0 0 0,1-1-1 0 0,0 1 1 0 0,-5 4 0 0 0,1 3 183 0 0,0 1 0 0 0,0-1 0 0 0,-6 19 0 0 0,4-9 27 0 0,2 0 0 0 0,0 1 0 0 0,1-1 0 0 0,-4 43 0 0 0,8-52-425 0 0,1 0-1 0 0,0 1 0 0 0,1-1 1 0 0,0 0-1 0 0,0 0 1 0 0,2 0-1 0 0,-1 0 1 0 0,1 0-1 0 0,1-1 0 0 0,0 1 1 0 0,6 11-1 0 0,-9-18-75 0 0,1-1-1 0 0,0 0 1 0 0,1 0 0 0 0,-1 0-1 0 0,0 0 1 0 0,1 0-1 0 0,-1-1 1 0 0,1 1 0 0 0,0-1-1 0 0,0 1 1 0 0,0-1-1 0 0,0 0 1 0 0,1 0-1 0 0,-1-1 1 0 0,0 1 0 0 0,1-1-1 0 0,-1 1 1 0 0,8 0-1 0 0,5-1-1351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6.6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72 40 0 0,'-1'-2'397'0'0,"0"-1"-1"0"0,-1 0 1 0 0,1 0-1 0 0,0 1 1 0 0,1-1-1 0 0,-1 0 1 0 0,0 0-1 0 0,1 0 1 0 0,0 0-1 0 0,0 0 1 0 0,0 0-1 0 0,0 0 1 0 0,0 0-1 0 0,0 0 1 0 0,1 0-1 0 0,1-4 1 0 0,0-7-989 0 0,-1 9-44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1.1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150 100 1056 0 0,'0'0'8'0'0,"0"0"0"0"0,1 0 0 0 0,-1 0 0 0 0,0-1-1 0 0,0 1 1 0 0,1 0 0 0 0,-1 0 0 0 0,0-1 0 0 0,0 1-1 0 0,0 0 1 0 0,0 0 0 0 0,0-1 0 0 0,1 1 0 0 0,-1 0 0 0 0,0 0-1 0 0,0-1 1 0 0,0 1 0 0 0,0 0 0 0 0,0 0 0 0 0,0-1 0 0 0,0 1-1 0 0,0 0 1 0 0,0-1 0 0 0,0 1 0 0 0,0 0 0 0 0,0 0 0 0 0,0-1-1 0 0,0 1 1 0 0,0 0 0 0 0,0-1 0 0 0,0 1 0 0 0,0 0 0 0 0,-1 0-1 0 0,1-1 1 0 0,0 1 0 0 0,0 0 0 0 0,-12-7 710 0 0,-17 2 713 0 0,29 5-1424 0 0,-4 0 188 0 0,0 0-1 0 0,-1 0 1 0 0,1 0-1 0 0,0 0 1 0 0,0 1-1 0 0,0 0 1 0 0,-1 0-1 0 0,1 0 1 0 0,0 0-1 0 0,0 1 1 0 0,0-1-1 0 0,1 1 1 0 0,-1 0-1 0 0,0 0 1 0 0,1 1-1 0 0,-1-1 1 0 0,1 1-1 0 0,0 0 1 0 0,0 0-1 0 0,0 0 1 0 0,0 0-1 0 0,0 0 1 0 0,-4 7-1 0 0,5-5-185 0 0,-1-1-1 0 0,1 0 1 0 0,0 1-1 0 0,0-1 1 0 0,1 1-1 0 0,-1 0 1 0 0,1-1-1 0 0,0 1 1 0 0,1 0-1 0 0,-1 0 1 0 0,1 0-1 0 0,0 0 1 0 0,0-1-1 0 0,0 1 1 0 0,1 0-1 0 0,-1 0 0 0 0,1 0 1 0 0,1 0-1 0 0,-1-1 1 0 0,4 9-1 0 0,-4-11-27 0 0,-1 0 0 0 0,1-1 0 0 0,0 1 0 0 0,0 0 0 0 0,0-1 0 0 0,1 1 0 0 0,-1 0 0 0 0,0-1 0 0 0,1 0 0 0 0,-1 1 0 0 0,0-1 0 0 0,1 0 0 0 0,0 0 0 0 0,-1 1 0 0 0,1-1 0 0 0,0 0 0 0 0,0-1 0 0 0,-1 1 0 0 0,4 1 0 0 0,-2-2-17 0 0,-1 0 0 0 0,1 1 0 0 0,0-1 0 0 0,-1 0 0 0 0,1-1 0 0 0,-1 1 0 0 0,1 0-1 0 0,-1-1 1 0 0,1 0 0 0 0,0 1 0 0 0,-1-1 0 0 0,0 0 0 0 0,3-2 0 0 0,3-1-60 0 0,-1 0 0 0 0,0 0 1 0 0,-1-1-1 0 0,1 0 0 0 0,-1-1 1 0 0,0 0-1 0 0,0 0 0 0 0,6-9 0 0 0,-4 3-151 0 0,0-1 1 0 0,0-1-1 0 0,-1 1 0 0 0,-1-1 0 0 0,0-1 0 0 0,-1 1 0 0 0,-1-1 0 0 0,0 1 0 0 0,-1-1 0 0 0,-1-1 0 0 0,1-27 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1.5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7 448 0 0,'2'-6'181'0'0,"1"8"29"0"0,4 15 1135 0 0,-4 5-824 0 0,-1 0 0 0 0,0 0 0 0 0,-2 0 0 0 0,-1 0 0 0 0,-4 23 0 0 0,0 44 234 0 0,5-88-752 0 0,0-1-1 0 0,0 1 1 0 0,0-1 0 0 0,-1 1-1 0 0,1-1 1 0 0,0 1-1 0 0,0-1 1 0 0,0 1-1 0 0,1 0 1 0 0,-1-1-1 0 0,0 1 1 0 0,0-1 0 0 0,0 1-1 0 0,0-1 1 0 0,0 1-1 0 0,1-1 1 0 0,-1 1-1 0 0,0-1 1 0 0,1 1-1 0 0,-1-1 1 0 0,0 1 0 0 0,1-1-1 0 0,-1 0 1 0 0,0 1-1 0 0,1 0 1 0 0,0-1-12 0 0,-1-1 0 0 0,1 1-1 0 0,0 0 1 0 0,-1 0 0 0 0,1 0 0 0 0,-1 0 0 0 0,1-1 0 0 0,-1 1 0 0 0,1 0 0 0 0,-1-1 0 0 0,1 1 0 0 0,-1 0-1 0 0,1-1 1 0 0,-1 1 0 0 0,0 0 0 0 0,1-1 0 0 0,-1 1 0 0 0,1-2 0 0 0,17-25-701 0 0,5-19 322 0 0,11-19-401 0 0,-30 58 736 0 0,0 1 0 0 0,0 0 0 0 0,1 0 1 0 0,0 0-1 0 0,1 1 0 0 0,-1 0 0 0 0,10-7 0 0 0,-13 10 73 0 0,0 1 1 0 0,0-1-1 0 0,1 1 0 0 0,-1 0 1 0 0,1 0-1 0 0,-1 0 1 0 0,1 0-1 0 0,0 1 1 0 0,-1-1-1 0 0,1 0 0 0 0,0 1 1 0 0,5 0-1 0 0,-7 0-10 0 0,0 0-1 0 0,0 0 1 0 0,0 1 0 0 0,0-1-1 0 0,0 0 1 0 0,0 1 0 0 0,0-1-1 0 0,0 1 1 0 0,0-1 0 0 0,0 1-1 0 0,0-1 1 0 0,0 1-1 0 0,0 0 1 0 0,0-1 0 0 0,-1 1-1 0 0,1 0 1 0 0,0 0 0 0 0,0 0-1 0 0,-1-1 1 0 0,1 1 0 0 0,-1 0-1 0 0,1 0 1 0 0,-1 0 0 0 0,1 0-1 0 0,-1 0 1 0 0,1 0-1 0 0,-1 0 1 0 0,0 0 0 0 0,0 1-1 0 0,1-1 1 0 0,-1 0 0 0 0,0 0-1 0 0,0 0 1 0 0,0 1 0 0 0,-1 17 319 0 0,0-1 0 0 0,0 1 0 0 0,-10 35 0 0 0,3-14 280 0 0,2-12-193 0 0,4-21-305 0 0,0 0 0 0 0,0 0 0 0 0,1 1 1 0 0,0-1-1 0 0,1 1 0 0 0,-1 8 0 0 0,1-15-135 0 0,0-1-1 0 0,0 0 1 0 0,0 0 0 0 0,0 0 0 0 0,0 1 0 0 0,1-1-1 0 0,-1 0 1 0 0,0 0 0 0 0,0 0 0 0 0,0 1-1 0 0,0-1 1 0 0,0 0 0 0 0,0 0 0 0 0,0 0-1 0 0,0 0 1 0 0,0 1 0 0 0,1-1 0 0 0,-1 0 0 0 0,0 0-1 0 0,0 0 1 0 0,0 0 0 0 0,0 0 0 0 0,1 1-1 0 0,-1-1 1 0 0,0 0 0 0 0,0 0 0 0 0,0 0-1 0 0,0 0 1 0 0,1 0 0 0 0,-1 0 0 0 0,0 0 0 0 0,0 0-1 0 0,0 0 1 0 0,1 0 0 0 0,-1 0 0 0 0,0 0-1 0 0,0 0 1 0 0,0 0 0 0 0,1 0 0 0 0,-1 0-1 0 0,0 0 1 0 0,0 0 0 0 0,0 0 0 0 0,1 0 0 0 0,-1 0-1 0 0,0 0 1 0 0,0 0 0 0 0,0 0 0 0 0,1 0-1 0 0,-1-1 1 0 0,0 1 0 0 0,0 0 0 0 0,0 0-1 0 0,0 0 1 0 0,1 0 0 0 0,-1 0 0 0 0,0-1 0 0 0,0 1-1 0 0,0 0 1 0 0,0 0 0 0 0,0 0 0 0 0,0 0-1 0 0,0-1 1 0 0,1 1 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1.8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1 424 680 0 0,'0'8'2667'0'0,"3"-12"-2181"0"0,6-11-121 0 0,-1 0 0 0 0,-1-1 0 0 0,0 0 0 0 0,-1 0 0 0 0,8-31 0 0 0,9-26-175 0 0,21-29-479 0 0,-34 84 39 0 0,0 1-1 0 0,1 0 0 0 0,20-24 0 0 0,-28 38 180 0 0,0 0 1 0 0,0 0-1 0 0,0 0 0 0 0,1 0 0 0 0,-1 0 0 0 0,1 1 1 0 0,0-1-1 0 0,-1 1 0 0 0,1 0 0 0 0,0 0 1 0 0,6-1-1 0 0,-8 2 37 0 0,0 1 0 0 0,1-1 0 0 0,-1 1 0 0 0,1 0 0 0 0,-1 0 0 0 0,0 0 0 0 0,1 0 0 0 0,-1 0 0 0 0,1 1 0 0 0,-1-1 0 0 0,0 1 0 0 0,1-1 0 0 0,-1 1 0 0 0,0 0 0 0 0,0 0 0 0 0,0 0 1 0 0,1 0-1 0 0,-1 0 0 0 0,0 0 0 0 0,0 1 0 0 0,2 2 0 0 0,0-1-13 0 0,-1 1 1 0 0,0 0 0 0 0,1-1-1 0 0,-2 1 1 0 0,1 1-1 0 0,0-1 1 0 0,-1 0 0 0 0,0 1-1 0 0,0-1 1 0 0,0 1-1 0 0,-1-1 1 0 0,0 1 0 0 0,2 7-1 0 0,-2-1-50 0 0,1 0 0 0 0,-2 0-1 0 0,0 1 1 0 0,-2 17-1 0 0,1-16-82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2.0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35 1400 0 0,'0'0'12'0'0,"0"0"-1"0"0,0 0 1 0 0,0 0-1 0 0,0 0 1 0 0,0 0-1 0 0,0 0 1 0 0,0 0-1 0 0,1 0 1 0 0,-1 0-1 0 0,0 1 1 0 0,0-1-1 0 0,0 0 1 0 0,0 0 0 0 0,0 0-1 0 0,0 0 1 0 0,0 0-1 0 0,0 0 1 0 0,0 0-1 0 0,0 0 1 0 0,0 0-1 0 0,0 0 1 0 0,0 1-1 0 0,0-1 1 0 0,0 0-1 0 0,0 0 1 0 0,0 0-1 0 0,0 0 1 0 0,0 0-1 0 0,0 0 1 0 0,0 0-1 0 0,0 0 1 0 0,0 0-1 0 0,0 0 1 0 0,0 1-1 0 0,0-1 1 0 0,-1 0-1 0 0,1 0 1 0 0,0 0-1 0 0,0 0 1 0 0,0 0-1 0 0,0 0 1 0 0,0 0-1 0 0,0 0 1 0 0,18-1 514 0 0,26-6 691 0 0,-3-1-54 0 0,56-10-918 0 0,-81 16-1088 0 0,1 1 0 0 0,-1 0 0 0 0,31 4 0 0 0,-36-2 821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2.2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43 1 1400 0 0,'-2'3'120'0'0,"0"0"0"0"0,1 0-1 0 0,-1 0 1 0 0,1 0-1 0 0,0 0 1 0 0,0 0 0 0 0,0 0-1 0 0,0 1 1 0 0,1-1-1 0 0,-1 0 1 0 0,1 1 0 0 0,0-1-1 0 0,0 5 1 0 0,-1 6 82 0 0,-28 183 1750 0 0,30-180-1670 0 0,2-14-52 0 0,4-8-54 0 0,-2-3-281 0 0,0-1-1 0 0,0 0 1 0 0,-1 0-1 0 0,0 0 1 0 0,4-15-1 0 0,1 1-165 0 0,-8 20 221 0 0,7-20-166 0 0,1 1 0 0 0,1-1 0 0 0,2 2 0 0 0,15-25 0 0 0,-25 44 211 0 0,0-1 0 0 0,0 0 0 0 0,1 1 0 0 0,-1 0 0 0 0,0-1 0 0 0,1 1 0 0 0,0 0 0 0 0,-1 0 0 0 0,1 0-1 0 0,0 1 1 0 0,0-1 0 0 0,0 1 0 0 0,0 0 0 0 0,0-1 0 0 0,0 1 0 0 0,0 1 0 0 0,1-1 0 0 0,-1 0 0 0 0,0 1-1 0 0,0-1 1 0 0,1 1 0 0 0,3 0 0 0 0,2 2-1384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2.4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136 0 200 0 0,'-4'1'237'0'0,"0"0"0"0"0,1 1 1 0 0,-1-1-1 0 0,1 1 0 0 0,-1-1 0 0 0,1 1 0 0 0,0 0 0 0 0,-1 0 0 0 0,1 1 1 0 0,0-1-1 0 0,-4 5 0 0 0,2-3 27 0 0,-3 3-52 0 0,1 0 1 0 0,0 1-1 0 0,0-1 0 0 0,0 1 1 0 0,1 1-1 0 0,0-1 1 0 0,1 1-1 0 0,0 0 0 0 0,0 1 1 0 0,1-1-1 0 0,0 1 0 0 0,1 0 1 0 0,0-1-1 0 0,0 2 0 0 0,1-1 1 0 0,-1 18-1 0 0,3-27-210 0 0,0 1 0 0 0,0-1 0 0 0,-1 0 0 0 0,1 0 0 0 0,1 1 0 0 0,-1-1 0 0 0,0 0 0 0 0,0 0 0 0 0,0 1 0 0 0,1-1 0 0 0,-1 0 0 0 0,0 0 0 0 0,1 0 0 0 0,-1 1 0 0 0,1-1 0 0 0,0 0 0 0 0,-1 0 0 0 0,1 0 0 0 0,0 0 0 0 0,0 0 0 0 0,0 0 0 0 0,-1 0 0 0 0,1-1 0 0 0,0 1 0 0 0,0 0 0 0 0,0 0 0 0 0,0-1 0 0 0,1 1 0 0 0,-1 0 0 0 0,0-1 0 0 0,2 1 0 0 0,0 0-68 0 0,-1-1 0 0 0,1 0 1 0 0,-1 0-1 0 0,1-1 0 0 0,0 1 1 0 0,-1 0-1 0 0,1-1 0 0 0,-1 0 1 0 0,0 1-1 0 0,1-1 1 0 0,-1 0-1 0 0,0 0 0 0 0,1-1 1 0 0,-1 1-1 0 0,2-2 0 0 0,6-3-131 0 0,-1-1 1 0 0,-1 0-1 0 0,1-1 0 0 0,-1 1 0 0 0,0-2 0 0 0,-1 1 0 0 0,9-14 0 0 0,-12 17 255 0 0,0-2-1 0 0,-1 1 0 0 0,0 0 1 0 0,0-1-1 0 0,-1 1 0 0 0,1-1 1 0 0,-1 0-1 0 0,-1 1 0 0 0,1-1 1 0 0,-1 0-1 0 0,0 0 0 0 0,-1-14 1 0 0,0-14-1232 0 0,0 32 685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2.8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1 1520 0 0,'-13'94'2958'0'0,"11"-77"-2579"0"0,1 1 0 0 0,2 0 0 0 0,2 23 1 0 0,-3-40-373 0 0,0 0 0 0 0,0 0 1 0 0,0 0-1 0 0,0 0 0 0 0,0-1 1 0 0,0 1-1 0 0,1 0 0 0 0,-1 0 1 0 0,0 0-1 0 0,1 0 0 0 0,-1 0 1 0 0,1-1-1 0 0,-1 1 1 0 0,1 0-1 0 0,-1 0 0 0 0,1-1 1 0 0,1 2-1 0 0,-2-2-12 0 0,1 1-1 0 0,-1-1 1 0 0,0 0 0 0 0,1 0 0 0 0,-1 0-1 0 0,1 0 1 0 0,-1 0 0 0 0,1 0 0 0 0,-1 0-1 0 0,1 0 1 0 0,-1 0 0 0 0,0 0 0 0 0,1 0-1 0 0,-1 0 1 0 0,1-1 0 0 0,-1 1 0 0 0,1 0-1 0 0,-1 0 1 0 0,0 0 0 0 0,1-1 0 0 0,-1 1-1 0 0,0 0 1 0 0,1 0 0 0 0,-1-1 0 0 0,1 1 0 0 0,2-3-114 0 0,-1 0 0 0 0,1 1 1 0 0,-1-1-1 0 0,0 0 1 0 0,0 0-1 0 0,0 0 1 0 0,2-5-1 0 0,5-13-564 0 0,14-25-695 0 0,-21 41 1260 0 0,1 0-1 0 0,0 1 1 0 0,0-1 0 0 0,1 1-1 0 0,-1 0 1 0 0,9-7-1 0 0,-12 10 136 0 0,1 0 0 0 0,0 0 0 0 0,0 1-1 0 0,0-1 1 0 0,0 0 0 0 0,0 0-1 0 0,0 1 1 0 0,1-1 0 0 0,-1 1 0 0 0,0-1-1 0 0,0 1 1 0 0,0 0 0 0 0,0-1-1 0 0,1 1 1 0 0,-1 0 0 0 0,0 0-1 0 0,0 0 1 0 0,1-1 0 0 0,-1 2 0 0 0,0-1-1 0 0,0 0 1 0 0,1 0 0 0 0,1 1-1 0 0,-2-1 30 0 0,0 1 0 0 0,0 0 0 0 0,0 0 0 0 0,1 0 0 0 0,-1 0-1 0 0,-1 0 1 0 0,1 0 0 0 0,0 1 0 0 0,0-1 0 0 0,0 0 0 0 0,0 0-1 0 0,-1 1 1 0 0,1-1 0 0 0,-1 0 0 0 0,1 1 0 0 0,0 2 0 0 0,1 4 142 0 0,-1 1 1 0 0,0 0 0 0 0,0 0 0 0 0,-1 0-1 0 0,-1 11 1 0 0,-3 21 341 0 0,1-25-164 0 0,1 1-1 0 0,1 29 1 0 0,1-45-366 0 0,0 0 0 0 0,0-1 0 0 0,0 1-1 0 0,0 0 1 0 0,0-1 0 0 0,0 1 0 0 0,0-1 0 0 0,0 1 0 0 0,1 0 0 0 0,-1-1-1 0 0,0 1 1 0 0,0-1 0 0 0,0 1 0 0 0,1 0 0 0 0,-1-1 0 0 0,0 1 0 0 0,1-1-1 0 0,-1 1 1 0 0,1-1 0 0 0,-1 0 0 0 0,1 2 0 0 0,0-2-30 0 0,-1 0 0 0 0,1 0 0 0 0,-1 0 0 0 0,1 0 0 0 0,-1 0 0 0 0,1 0 0 0 0,-1 0 1 0 0,1 0-1 0 0,-1 0 0 0 0,1-1 0 0 0,-1 1 0 0 0,1 0 0 0 0,-1 0 0 0 0,1 0 0 0 0,-1 0 0 0 0,0-1 0 0 0,1 1 1 0 0,-1 0-1 0 0,1-1 0 0 0,-1 1 0 0 0,1-1 0 0 0,2-2-334 0 0,0 0-1 0 0,0 0 1 0 0,0 0-1 0 0,4-7 1 0 0,4-9 30 0 0,0-2 1 0 0,15-38 0 0 0,-17 33 333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3.0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1520 0 0,'10'108'4431'0'0,"-7"278"-2624"0"0,-4-360-1620 0 0,2 0 0 0 0,3 30 0 0 0,-2-44-1171 0 0,0-1 0 0 0,4 12-1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3.1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0 109 360 0 0,'5'-9'125'0'0,"0"0"0"0"0,0 0 0 0 0,1 1 0 0 0,0 0 0 0 0,0-1 0 0 0,1 2 0 0 0,0-1 0 0 0,1 1 0 0 0,15-12 0 0 0,-20 17-35 0 0,0 0-1 0 0,1 0 1 0 0,-1 1 0 0 0,0-1 0 0 0,0 1 0 0 0,1 0 0 0 0,-1 0 0 0 0,1 0 0 0 0,-1 0-1 0 0,1 0 1 0 0,-1 1 0 0 0,1 0 0 0 0,4 0 0 0 0,-6 0-84 0 0,0 0 0 0 0,1 1 0 0 0,-1-1 0 0 0,0 1 0 0 0,0 0 0 0 0,0 0 0 0 0,0 0 0 0 0,0 0 0 0 0,0 0 0 0 0,0 0 0 0 0,0 1 0 0 0,0-1 0 0 0,0 1 0 0 0,-1-1-1 0 0,1 1 1 0 0,0 0 0 0 0,-1-1 0 0 0,1 1 0 0 0,-1 0 0 0 0,0 0 0 0 0,2 3 0 0 0,2 6-218 0 0,1 0-46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3.4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 68 520 0 0,'2'1'52'0'0,"0"0"-1"0"0,0-1 1 0 0,0 1-1 0 0,0 0 0 0 0,0-1 1 0 0,1 0-1 0 0,-1 1 1 0 0,0-1-1 0 0,0 0 1 0 0,0 0-1 0 0,0 0 1 0 0,0 0-1 0 0,0-1 1 0 0,0 1-1 0 0,1 0 1 0 0,-1-1-1 0 0,0 0 1 0 0,0 1-1 0 0,0-1 1 0 0,0 0-1 0 0,-1 0 1 0 0,1 0-1 0 0,0 0 0 0 0,0 0 1 0 0,-1-1-1 0 0,4-1 1 0 0,-4 2-12 0 0,0 0 0 0 0,0 1 0 0 0,-1-1 0 0 0,1 0 0 0 0,0 0 1 0 0,0 0-1 0 0,0 0 0 0 0,0 0 0 0 0,-1 0 0 0 0,1 0 0 0 0,0 0 0 0 0,-1 0 0 0 0,1 0 0 0 0,-1-1 1 0 0,0 1-1 0 0,1 0 0 0 0,-1 0 0 0 0,0 0 0 0 0,1-1 0 0 0,-1 1 0 0 0,0 0 0 0 0,0 0 1 0 0,0 0-1 0 0,0-1 0 0 0,0 1 0 0 0,-1 0 0 0 0,1 0 0 0 0,0-1 0 0 0,0 1 0 0 0,-1 0 0 0 0,1 0 1 0 0,-1 0-1 0 0,1 0 0 0 0,-1 0 0 0 0,0-1 0 0 0,1 1 0 0 0,-1 0 0 0 0,0 0 0 0 0,0 1 0 0 0,1-1 1 0 0,-1 0-1 0 0,0 0 0 0 0,0 0 0 0 0,0 0 0 0 0,0 1 0 0 0,0-1 0 0 0,0 0 0 0 0,-2 0 0 0 0,2 0-8 0 0,0 1-1 0 0,-1-1 0 0 0,1 0 0 0 0,-1 0 0 0 0,1 0 0 0 0,-1 1 0 0 0,0-1 0 0 0,1 1 0 0 0,-1 0 0 0 0,1-1 0 0 0,-1 1 0 0 0,0 0 0 0 0,1 0 0 0 0,-1 0 1 0 0,0 0-1 0 0,0 0 0 0 0,1 0 0 0 0,-1 0 0 0 0,-2 1 0 0 0,1 1 6 0 0,1-1 0 0 0,0 0 0 0 0,0 0 1 0 0,0 1-1 0 0,0-1 0 0 0,0 1 0 0 0,0-1 1 0 0,1 1-1 0 0,-1 0 0 0 0,0 0 0 0 0,1-1 0 0 0,-2 4 1 0 0,-2 4 121 0 0,0-1 1 0 0,1 1 0 0 0,0 1-1 0 0,1-1 1 0 0,-4 15 0 0 0,3-7 171 0 0,1-1 1 0 0,-1 28 0 0 0,4-38-294 0 0,0 1 1 0 0,0-1-1 0 0,0 0 1 0 0,1 1-1 0 0,0-1 1 0 0,0 0-1 0 0,1 0 1 0 0,0 0-1 0 0,0 0 1 0 0,3 6 0 0 0,-5-11-70 0 0,1 0 0 0 0,-1 0 0 0 0,1 0 1 0 0,-1 0-1 0 0,1-1 0 0 0,0 1 0 0 0,-1 0 1 0 0,1 0-1 0 0,0 0 0 0 0,-1-1 0 0 0,1 1 1 0 0,0 0-1 0 0,0-1 0 0 0,0 1 0 0 0,0-1 1 0 0,0 1-1 0 0,-1-1 0 0 0,1 0 0 0 0,0 1 1 0 0,0-1-1 0 0,0 0 0 0 0,0 1 0 0 0,0-1 1 0 0,0 0-1 0 0,0 0 0 0 0,0 0 0 0 0,1 0 1 0 0,-1 0-1 0 0,0 0 0 0 0,0 0 0 0 0,1-1 1 0 0,2 0-185 0 0,-1-1 0 0 0,1 1 1 0 0,-1-1-1 0 0,0 0 1 0 0,0 0-1 0 0,1 0 1 0 0,2-4-1 0 0,6-3-1561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6.9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 0 1656 0 0,'-2'3'59'0'0,"0"0"-1"0"0,1 0 1 0 0,-1-1 0 0 0,1 1-1 0 0,0 0 1 0 0,0 0-1 0 0,0 1 1 0 0,0-1-1 0 0,0 0 1 0 0,1 0 0 0 0,-1 4-1 0 0,1 38 786 0 0,1-22-397 0 0,-6 232 1632 0 0,5-247-2163 0 0,0-4-22 0 0,-1 1 0 0 0,1-1 0 0 0,1 0 1 0 0,-1 0-1 0 0,0 0 0 0 0,1 1 0 0 0,0-1 0 0 0,0 0 1 0 0,0 0-1 0 0,2 4 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23.7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177 318 4369 0 0,'-8'0'274'0'0,"-1"1"0"0"0,1-1 0 0 0,0 0 0 0 0,-17-3 0 0 0,17 1-20 0 0,1 1 0 0 0,-1 1-1 0 0,0-1 1 0 0,-12 2 0 0 0,16 0-195 0 0,1 0 0 0 0,0-1 0 0 0,0 1 0 0 0,0 0 1 0 0,0 1-1 0 0,1-1 0 0 0,-1 0 0 0 0,0 1 0 0 0,0 0 0 0 0,1-1 0 0 0,-1 1 0 0 0,1 0 0 0 0,0 1 0 0 0,-1-1 1 0 0,-2 4-1 0 0,3-3-39 0 0,-1 0 1 0 0,1 1-1 0 0,0-1 1 0 0,0 1-1 0 0,0-1 1 0 0,1 1-1 0 0,0 0 1 0 0,-1 0-1 0 0,1-1 1 0 0,0 1-1 0 0,1 0 1 0 0,-1 0 0 0 0,1 0-1 0 0,-1 0 1 0 0,1 0-1 0 0,1 0 1 0 0,-1 0-1 0 0,0 0 1 0 0,1 0-1 0 0,0 0 1 0 0,0 0-1 0 0,0 0 1 0 0,0 0-1 0 0,1-1 1 0 0,2 6-1 0 0,-2-6-167 0 0,0 0-1 0 0,0 0 0 0 0,0 0 0 0 0,0 0 0 0 0,1 0 0 0 0,-1 0 0 0 0,1-1 1 0 0,0 1-1 0 0,-1-1 0 0 0,1 0 0 0 0,1 1 0 0 0,-1-2 0 0 0,0 1 0 0 0,0 0 1 0 0,1 0-1 0 0,-1-1 0 0 0,1 0 0 0 0,-1 0 0 0 0,1 0 0 0 0,-1 0 1 0 0,1 0-1 0 0,0-1 0 0 0,-1 0 0 0 0,1 0 0 0 0,0 0 0 0 0,0 0 0 0 0,4-1 1 0 0,-2 0-49 0 0,-1 0 0 0 0,1-1 1 0 0,-1 0-1 0 0,0 0 0 0 0,1 0 1 0 0,-1 0-1 0 0,0-1 0 0 0,0 0 1 0 0,-1 0-1 0 0,1 0 0 0 0,-1-1 1 0 0,8-6-1 0 0,-7 3 89 0 0,1 1 0 0 0,-1-1 0 0 0,0 0 0 0 0,-1-1 0 0 0,1 1 0 0 0,-2-1-1 0 0,6-13 1 0 0,-3 1 78 0 0,0-1-1 0 0,-2-1 1 0 0,0 1 0 0 0,-2-1-1 0 0,1-37 1 0 0,-12-71 446 0 0,3 60 1512 0 0,3 55-123 0 0,-1 24-392 0 0,-1 24 316 0 0,2 8-1308 0 0,2 1-1 0 0,2-1 1 0 0,2 1 0 0 0,1-1-1 0 0,3 0 1 0 0,20 73-1 0 0,-21-96-585 0 0,0-1-1 0 0,1-1 1 0 0,1 1-1 0 0,0-1 1 0 0,17 23-1 0 0,-5-14-568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34.0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27 208 4369 0 0,'-2'0'59'0'0,"1"1"-1"0"0,0-1 1 0 0,-1 1 0 0 0,1-1 0 0 0,0 1-1 0 0,0-1 1 0 0,-1 1 0 0 0,1 0-1 0 0,0 0 1 0 0,0-1 0 0 0,0 1 0 0 0,0 0-1 0 0,0 0 1 0 0,0 0 0 0 0,0 0-1 0 0,0 0 1 0 0,0 1 0 0 0,0-1 0 0 0,1 0-1 0 0,-1 0 1 0 0,0 1 0 0 0,1-1-1 0 0,-1 0 1 0 0,1 1 0 0 0,-1-1 0 0 0,1 0-1 0 0,0 1 1 0 0,0-1 0 0 0,-1 0 0 0 0,1 1-1 0 0,0-1 1 0 0,1 3 0 0 0,-1-3-23 0 0,1 1 0 0 0,-1-1 0 0 0,1 1 1 0 0,0-1-1 0 0,0 0 0 0 0,-1 1 0 0 0,1-1 0 0 0,0 0 1 0 0,0 0-1 0 0,1 0 0 0 0,-1 0 0 0 0,0 0 1 0 0,0 0-1 0 0,0 0 0 0 0,1 0 0 0 0,-1 0 0 0 0,0 0 1 0 0,1-1-1 0 0,-1 1 0 0 0,1-1 0 0 0,-1 1 1 0 0,1-1-1 0 0,2 1 0 0 0,6 1-66 0 0,-1 0 0 0 0,17 0 0 0 0,-15-2 119 0 0,159 9 1842 0 0,-160-9-1820 0 0,0-1 0 0 0,0 0 0 0 0,0-1 0 0 0,-1 0 1 0 0,19-6-1 0 0,45-25 147 0 0,0 2-128 0 0,78-15 61 0 0,-118 38-128 0 0,0 2 0 0 0,58-3 0 0 0,289-10 192 0 0,-310 16-114 0 0,95 8 1 0 0,70 20 305 0 0,-148-17-352 0 0,0-4 0 0 0,112-9 0 0 0,185 8 163 0 0,1 33 79 0 0,-348-32-324 0 0,576 37 467 0 0,-151-25-480 0 0,-270-9 0 0 0,181 15 225 0 0,127 17 46 0 0,-111-11-271 0 0,-110-11 0 0 0,264-10 343 0 0,-389-11-181 0 0,281-21-67 0 0,-60 0-47 0 0,-38 9 132 0 0,85-3 97 0 0,-387 18-273 0 0,689 5 7 0 0,-196 7 648 0 0,-351-9-494 0 0,593 33 203 0 0,-175-1-368 0 0,-507-30 0 0 0,192 5-2 0 0,118 6 15 0 0,-131 0 32 0 0,199 15 27 0 0,86-4-72 0 0,-387-21 0 0 0,126 1 0 0 0,194-3 306 0 0,-61-2 440 0 0,-85-1-365 0 0,-128 2-328 0 0,636-4-42 0 0,-475-2-24 0 0,9-1 306 0 0,-74 3-118 0 0,13 0-46 0 0,189-5-119 0 0,-383 5 280 0 0,0-5 0 0 0,183-33 0 0 0,-305 39-290 0 0,16-3 0 0 0,28-9 0 0 0,-43 11 0 0 0,0 0 0 0 0,0 0 0 0 0,0 0 0 0 0,-1 0 0 0 0,1-1 0 0 0,-1 0 0 0 0,0 0 0 0 0,1 0 0 0 0,-1-1 0 0 0,-1 1 0 0 0,5-5 0 0 0,-7 6 0 0 0,0 0 0 0 0,0 0 0 0 0,-1 0 0 0 0,1 0 0 0 0,-1 0 0 0 0,1 0 0 0 0,-1 0 0 0 0,0 0 0 0 0,1 0 0 0 0,-1 0 0 0 0,0 0 0 0 0,0 0 0 0 0,-1 0 0 0 0,1 0 0 0 0,0 0 0 0 0,-1 0 0 0 0,1 0 0 0 0,-1 0 0 0 0,-1-3 0 0 0,-2-4 0 0 0,1 0 0 0 0,-10-14 0 0 0,-47-61-190 0 0,39 57-78 0 0,-31-52 1 0 0,40 59 90 0 0,9 16 143 0 0,0 1 0 0 0,1-1-1 0 0,0 0 1 0 0,-1 1 0 0 0,1-1 0 0 0,1 0 0 0 0,-1 0 0 0 0,1-1-1 0 0,0 1 1 0 0,0 0 0 0 0,-1-5 0 0 0,2 9 34 0 0,0-1 1 0 0,0 1-1 0 0,0-1 1 0 0,0 1-1 0 0,0 0 1 0 0,0-1-1 0 0,0 1 1 0 0,0-1-1 0 0,0 1 1 0 0,0 0-1 0 0,0-1 1 0 0,0 1-1 0 0,0 0 0 0 0,1-1 1 0 0,-1 1-1 0 0,0 0 1 0 0,0-1-1 0 0,0 1 1 0 0,1 0-1 0 0,-1-1 1 0 0,0 1-1 0 0,0 0 1 0 0,1 0-1 0 0,-1-1 1 0 0,0 1-1 0 0,0 0 1 0 0,1 0-1 0 0,-1-1 1 0 0,1 1-1 0 0,10 2-88 0 0,10 13-166 0 0,46 56-464 0 0,-3-4 181 0 0,-37-43 396 0 0,1-2 0 0 0,1-1 0 0 0,1-1-1 0 0,48 23 1 0 0,136 46 115 0 0,-198-84 97 0 0,-1 1 0 0 0,14 9 1 0 0,-25-13-32 0 0,-1 0 1 0 0,0 0 0 0 0,0 0-1 0 0,0 0 1 0 0,0 0-1 0 0,0 1 1 0 0,0 0-1 0 0,-1-1 1 0 0,1 1 0 0 0,-1 0-1 0 0,0 0 1 0 0,0 0-1 0 0,0 1 1 0 0,3 6-1 0 0,-5-9-22 0 0,0 0 0 0 0,0 0 0 0 0,0 1 0 0 0,0-1 0 0 0,0 0 0 0 0,0 0 0 0 0,-1 1 0 0 0,1-1 0 0 0,0 0 0 0 0,0 0 0 0 0,-1 1 0 0 0,1-1 0 0 0,-1 0 0 0 0,1 0 0 0 0,-1 0 0 0 0,0 0 0 0 0,0 0 0 0 0,1 0 0 0 0,-1 0 0 0 0,0 0 0 0 0,0 0 0 0 0,0 0-1 0 0,-1 1 1 0 0,-27 19 217 0 0,28-20-226 0 0,-50 27 161 0 0,-91 36-1 0 0,90-42-170 0 0,-323 152-159 0 0,-65 26-2282 0 0,425-194 2153 0 0,0 0 0 0 0,-1-1 0 0 0,1-1 0 0 0,-1-1 0 0 0,-1 0 0 0 0,-25 1 0 0 0,20-7-392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38.0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7 168 88 0 0,'-2'-7'49'0'0,"0"0"0"0"0,1 0 0 0 0,0 0 0 0 0,1 0 0 0 0,-1 0 0 0 0,1 0 0 0 0,1-1 0 0 0,-1 1 0 0 0,4-14 0 0 0,0-6 89 0 0,-4 25-114 0 0,0-3 53 0 0,0-1-1 0 0,1 1 1 0 0,0 0 0 0 0,0 0 0 0 0,0 0 0 0 0,1 0-1 0 0,0 0 1 0 0,2-6 0 0 0,-4 11-65 0 0,0 0-1 0 0,0 0 1 0 0,0 0 0 0 0,0 0 0 0 0,1-1 0 0 0,-1 1-1 0 0,0 0 1 0 0,0 0 0 0 0,0 0 0 0 0,0 0-1 0 0,0 0 1 0 0,0 0 0 0 0,0 0 0 0 0,0 0-1 0 0,1 0 1 0 0,-1 0 0 0 0,0 0 0 0 0,0 0-1 0 0,0 0 1 0 0,0 0 0 0 0,0 0 0 0 0,0 0-1 0 0,0 0 1 0 0,1 0 0 0 0,-1 0 0 0 0,0 0-1 0 0,0 0 1 0 0,0 0 0 0 0,0 0 0 0 0,0 0-1 0 0,0 0 1 0 0,1 0 0 0 0,-1 0 0 0 0,0 0 0 0 0,0 0-1 0 0,0 0 1 0 0,0 0 0 0 0,0 0 0 0 0,0 1-1 0 0,0-1 1 0 0,0 0 0 0 0,0 0 0 0 0,1 0-1 0 0,-1 0 1 0 0,0 0 0 0 0,0 0 0 0 0,5 9 451 0 0,3 9 556 0 0,-6-5-263 0 0,0 0-1 0 0,0 0 1 0 0,-1 0-1 0 0,-1 0 1 0 0,-2 18 0 0 0,1 22 342 0 0,-10 747 486 0 0,8-755-1584 0 0,-3 18 0 0 0,4 0 0 0 0,6 80 0 0 0,-4-138-67 0 0,1 1 0 0 0,0-1 0 0 0,0 0 0 0 0,1 0 0 0 0,2 8 0 0 0,-4-13 37 0 0,0 1 1 0 0,1-1-1 0 0,-1 1 1 0 0,0-1-1 0 0,1 1 1 0 0,-1-1-1 0 0,0 1 0 0 0,1-1 1 0 0,-1 0-1 0 0,0 1 1 0 0,1-1-1 0 0,-1 0 1 0 0,1 1-1 0 0,-1-1 1 0 0,1 0-1 0 0,-1 1 1 0 0,1-1-1 0 0,-1 0 1 0 0,1 0-1 0 0,-1 1 1 0 0,1-1-1 0 0,-1 0 1 0 0,2 0-1 0 0,-1 0-15 0 0,0 0 1 0 0,0-1-1 0 0,-1 1 0 0 0,1-1 0 0 0,0 1 1 0 0,0-1-1 0 0,0 1 0 0 0,0-1 0 0 0,0 1 1 0 0,0-1-1 0 0,0 0 0 0 0,-1 1 1 0 0,1-1-1 0 0,0 0 0 0 0,-1 0 0 0 0,1 1 1 0 0,0-3-1 0 0,10-15-897 0 0,-2-4-161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2.2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22 101 40 0 0,'-10'-5'-84'0'0,"9"4"196"0"0,0 1 1 0 0,0 0 0 0 0,0-1 1 0 0,0 1-1 0 0,1-1 0 0 0,-1 1 0 0 0,0-1 0 0 0,0 1 0 0 0,1-1 0 0 0,-1 0 0 0 0,0 1 0 0 0,1-1 0 0 0,-2 0 0 0 0,2 0-39 0 0,0 0 0 0 0,0 0 1 0 0,0 0-1 0 0,0 1 0 0 0,0-1 0 0 0,0 0 0 0 0,0 0 0 0 0,0 0 1 0 0,0 1-1 0 0,1-1 0 0 0,-1 0 0 0 0,0 0 0 0 0,0 0 1 0 0,1 1-1 0 0,-1-1 0 0 0,1 0 0 0 0,-1 1 0 0 0,0-1 0 0 0,1 0 1 0 0,-1 1-1 0 0,2-2 0 0 0,3-4 405 0 0,2 0-1 0 0,-1 0 0 0 0,1 0 1 0 0,0 1-1 0 0,0 0 1 0 0,0 0-1 0 0,1 0 1 0 0,9-3-1 0 0,-15 7-343 0 0,5-2 63 0 0,0 0-1 0 0,0 0 1 0 0,0 1 0 0 0,0 1-1 0 0,0-1 1 0 0,0 1 0 0 0,0 0-1 0 0,1 0 1 0 0,-1 1 0 0 0,0 0-1 0 0,11 2 1 0 0,10 2 131 0 0,45 13 1 0 0,-24-6-186 0 0,-5-3-78 0 0,1-2 0 0 0,46 0 0 0 0,90-8-36 0 0,-49-1-383 0 0,-48-2-667 0 0,-38 1-1318 0 0,-33 2-412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3.0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2 600 0 0,'1'1'107'0'0,"-1"-1"-89"0"0,0 0 0 0 0,0 0 0 0 0,0 0 0 0 0,0 0-1 0 0,0 0 1 0 0,0 0 0 0 0,0 0 0 0 0,0 0 0 0 0,1 0 0 0 0,-1 0-1 0 0,0 0 1 0 0,0 0 0 0 0,0 0 0 0 0,0 0 0 0 0,2-1 339 0 0,-2 1-340 0 0,0 0 1 0 0,0 0 0 0 0,0 0 0 0 0,0 0 0 0 0,0 0 0 0 0,0 0-1 0 0,0 0 1 0 0,0-1 0 0 0,0 1 0 0 0,0 0 0 0 0,0 0 0 0 0,2 2 94 0 0,-1-1 1 0 0,1 1-1 0 0,-1 0 0 0 0,0 0 1 0 0,1 0-1 0 0,-1 0 1 0 0,0 0-1 0 0,0 0 1 0 0,0 0-1 0 0,-1 0 0 0 0,2 3 1 0 0,0 3 42 0 0,1 1 0 0 0,0-1 0 0 0,-1 1 1 0 0,-1 0-1 0 0,1-1 0 0 0,-1 1 0 0 0,-1 15 1 0 0,1-4 36 0 0,-6 195 847 0 0,1-134-854 0 0,-8 128-265 0 0,-2 212-133 0 0,14-416 214 0 0,5 45 52 0 0,-5-47-70 0 0,1 1-1 0 0,0-1 1 0 0,-1 0-1 0 0,1 0 1 0 0,1 0-1 0 0,-1 0 1 0 0,0 0-1 0 0,1-1 1 0 0,0 1-1 0 0,-1 0 0 0 0,1-1 1 0 0,4 5-1 0 0,-6-7 7 0 0,1 1 0 0 0,-1-1 0 0 0,1 1 0 0 0,-1-1-1 0 0,1 0 1 0 0,-1 0 0 0 0,1 1 0 0 0,-1-1 0 0 0,1 0-1 0 0,0 0 1 0 0,-1 1 0 0 0,1-1 0 0 0,-1 0 0 0 0,1 0-1 0 0,0 0 1 0 0,-1 0 0 0 0,1 0 0 0 0,-1 0 0 0 0,1 0-1 0 0,0 0 1 0 0,-1 0 0 0 0,1 0 0 0 0,-1 0 0 0 0,1 0-1 0 0,0-1 1 0 0,1 0-31 0 0,-1 0 0 0 0,1 1 0 0 0,-1-1 0 0 0,1 0 0 0 0,-1-1 0 0 0,0 1 0 0 0,0 0 0 0 0,1 0 0 0 0,0-2 0 0 0,2-3-151 0 0,0 0 0 0 0,0 0 0 0 0,3-10 0 0 0,19-58-522 0 0,-22 58 708 0 0,0 1 0 0 0,1-1 0 0 0,1 1 0 0 0,1 1 0 0 0,0-1 0 0 0,14-19 0 0 0,-20 32 44 0 0,1 0-1 0 0,0 0 1 0 0,-1 0-1 0 0,1 0 1 0 0,0 0-1 0 0,0 0 1 0 0,1 1 0 0 0,-1-1-1 0 0,0 1 1 0 0,0 0-1 0 0,1-1 1 0 0,-1 1-1 0 0,1 0 1 0 0,-1 1-1 0 0,1-1 1 0 0,-1 0-1 0 0,1 1 1 0 0,0-1-1 0 0,-1 1 1 0 0,1 0-1 0 0,0 0 1 0 0,-1 0 0 0 0,6 0-1 0 0,-3 2-5 0 0,0-1 0 0 0,0 0 0 0 0,-1 1-1 0 0,1 0 1 0 0,0 0 0 0 0,0 1 0 0 0,-1-1 0 0 0,1 1 0 0 0,-1 0 0 0 0,0 0-1 0 0,5 5 1 0 0,-4-2 37 0 0,1-1 1 0 0,-1-1-1 0 0,1 1 0 0 0,0-1 1 0 0,13 6-1 0 0,-17-9-42 0 0,1 0 0 0 0,-1 0 0 0 0,0-1 0 0 0,1 1 1 0 0,-1-1-1 0 0,1 1 0 0 0,-1-1 0 0 0,0 0 0 0 0,1 0 0 0 0,-1 0 0 0 0,1 0 0 0 0,-1-1 0 0 0,1 1 1 0 0,-1 0-1 0 0,0-1 0 0 0,1 0 0 0 0,-1 0 0 0 0,0 0 0 0 0,0 0 0 0 0,1 0 0 0 0,2-2 0 0 0,2-2 11 0 0,-1 0 0 0 0,0-1-1 0 0,0 0 1 0 0,-1 0-1 0 0,0 0 1 0 0,0-1 0 0 0,0 0-1 0 0,-1 0 1 0 0,0 0-1 0 0,0 0 1 0 0,-1 0 0 0 0,5-14-1 0 0,-2 1 125 0 0,0-1-1 0 0,-1 0 1 0 0,3-35-1 0 0,-7 48-89 0 0,1-34 269 0 0,-2 38-293 0 0,0 0 1 0 0,0 1-1 0 0,-1-1 0 0 0,1 0 0 0 0,-1 1 0 0 0,0-1 1 0 0,0 0-1 0 0,-2-5 0 0 0,2 9-35 0 0,1-1 0 0 0,0 0 0 0 0,-1 1 1 0 0,1-1-1 0 0,-1 0 0 0 0,1 1 0 0 0,-1-1 0 0 0,1 0 0 0 0,-1 1 0 0 0,1-1 0 0 0,-1 1 0 0 0,1-1 0 0 0,-1 1 1 0 0,0 0-1 0 0,1-1 0 0 0,-1 1 0 0 0,0-1 0 0 0,1 1 0 0 0,-1 0 0 0 0,0 0 0 0 0,0-1 0 0 0,1 1 0 0 0,-1 0 1 0 0,0 0-1 0 0,0 0 0 0 0,1 0 0 0 0,-1 0 0 0 0,0 0 0 0 0,0 0 0 0 0,0 0 0 0 0,1 0 0 0 0,-1 0 0 0 0,0 0 1 0 0,0 1-1 0 0,1-1 0 0 0,-1 0 0 0 0,0 1 0 0 0,1-1 0 0 0,-1 0 0 0 0,0 1 0 0 0,1-1 0 0 0,-1 1 0 0 0,0-1 1 0 0,0 1-1 0 0,-3 2 70 0 0,1 1 1 0 0,-1-1 0 0 0,1 1 0 0 0,0-1 0 0 0,-5 8 0 0 0,-1 4 93 0 0,1 0 1 0 0,0 1 0 0 0,1 0 0 0 0,1 0-1 0 0,0 1 1 0 0,-4 23 0 0 0,3-5 97 0 0,2 0 1 0 0,0 40-1 0 0,4-61-213 0 0,1 0 0 0 0,0-1 0 0 0,2 1 0 0 0,-1 0 0 0 0,2 0 0 0 0,5 20 0 0 0,-7-30-62 0 0,1 0 0 0 0,-1 0 0 0 0,1 0 0 0 0,0-1 0 0 0,0 1 0 0 0,1 0 0 0 0,-1-1 0 0 0,1 0 0 0 0,0 1 0 0 0,-1-1 0 0 0,1 0 0 0 0,1 0 0 0 0,-1-1 0 0 0,0 1 0 0 0,1-1 0 0 0,-1 1 0 0 0,1-1 0 0 0,0 0 0 0 0,0 0 0 0 0,0-1 0 0 0,0 1 0 0 0,0-1 0 0 0,0 0 0 0 0,9 1 0 0 0,-2-1-305 0 0,0-1 0 0 0,1 0 0 0 0,-1 0 0 0 0,0-2 1 0 0,0 1-1 0 0,18-6 0 0 0,7-3-2808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3.9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53 0 680 0 0,'4'16'330'0'0,"0"-1"0"0"0,-1 1 0 0 0,-1 0-1 0 0,1 21 1 0 0,-4 66 591 0 0,0-90-785 0 0,-32 480 2995 0 0,2-24-1692 0 0,30-460-1421 0 0,0 1-15 0 0,1 0 1 0 0,0 0-1 0 0,1 1 0 0 0,0-1 0 0 0,2 11 1 0 0,-3-21-14 0 0,0 1 1 0 0,0-1 0 0 0,0 0 0 0 0,0 1-1 0 0,0-1 1 0 0,0 0 0 0 0,0 1 0 0 0,0-1-1 0 0,0 0 1 0 0,1 1 0 0 0,-1-1 0 0 0,0 0-1 0 0,0 1 1 0 0,0-1 0 0 0,0 0 0 0 0,0 0-1 0 0,1 1 1 0 0,-1-1 0 0 0,0 0 0 0 0,0 1-1 0 0,1-1 1 0 0,-1 0 0 0 0,0 0 0 0 0,0 0-1 0 0,1 1 1 0 0,-1-1 0 0 0,0 0-1 0 0,1 0 1 0 0,-1 0 0 0 0,0 0 0 0 0,1 0-1 0 0,-1 1 1 0 0,0-1 0 0 0,1 0 0 0 0,0 0-1 0 0,-1-1-23 0 0,1 1-1 0 0,0-1 0 0 0,-1 1 0 0 0,1-1 1 0 0,0 1-1 0 0,-1-1 0 0 0,1 0 0 0 0,0 0 1 0 0,-1 1-1 0 0,1-1 0 0 0,-1 0 0 0 0,1-1 1 0 0,12-29-645 0 0,28-135-969 0 0,-30 114 1635 0 0,1 1 0 0 0,32-81 0 0 0,-41 125 53 0 0,0 1-1 0 0,1-1 0 0 0,0 1 1 0 0,0 0-1 0 0,0 0 1 0 0,9-9-1 0 0,-13 14-32 0 0,1 0 0 0 0,0 0 0 0 0,0 0-1 0 0,1 0 1 0 0,-1 0 0 0 0,0 1 0 0 0,0-1-1 0 0,0 0 1 0 0,0 0 0 0 0,1 1 0 0 0,-1-1-1 0 0,0 1 1 0 0,1-1 0 0 0,-1 1 0 0 0,1-1-1 0 0,-1 1 1 0 0,0 0 0 0 0,1 0 0 0 0,-1 0 0 0 0,1 0-1 0 0,-1 0 1 0 0,1 0 0 0 0,-1 0 0 0 0,0 0-1 0 0,1 0 1 0 0,-1 1 0 0 0,1-1 0 0 0,-1 0-1 0 0,0 1 1 0 0,1 0 0 0 0,-1-1 0 0 0,0 1-1 0 0,0 0 1 0 0,1-1 0 0 0,-1 1 0 0 0,0 0-1 0 0,0 0 1 0 0,0 0 0 0 0,0 0 0 0 0,1 1 0 0 0,2 3 3 0 0,-1 0 1 0 0,1 1 0 0 0,-1-1-1 0 0,0 1 1 0 0,0-1 0 0 0,-1 1 0 0 0,0 0-1 0 0,0 0 1 0 0,0 0 0 0 0,-1 0 0 0 0,2 12-1 0 0,-2 1-3 0 0,0 0-1 0 0,-3 32 0 0 0,-1-22 108 0 0,-1 0 1 0 0,-2-1-1 0 0,-1 1 0 0 0,-16 41 0 0 0,20-63-68 0 0,1-1 0 0 0,-1 0 0 0 0,0 0 0 0 0,-1 0 0 0 0,0 0 0 0 0,0 0 0 0 0,-8 9 0 0 0,11-15-44 0 0,1 0 0 0 0,0 1-1 0 0,0-1 1 0 0,-1 0-1 0 0,1 0 1 0 0,0 1 0 0 0,0-1-1 0 0,-1 0 1 0 0,1 0-1 0 0,0 0 1 0 0,-1 1 0 0 0,1-1-1 0 0,0 0 1 0 0,-1 0-1 0 0,1 0 1 0 0,0 0 0 0 0,-1 0-1 0 0,1 0 1 0 0,0 0 0 0 0,-1 0-1 0 0,1 0 1 0 0,0 0-1 0 0,-1 0 1 0 0,1 0 0 0 0,-1 0-1 0 0,1 0 1 0 0,0 0-1 0 0,-1 0 1 0 0,1 0 0 0 0,0 0-1 0 0,-1 0 1 0 0,1-1-1 0 0,0 1 1 0 0,0 0 0 0 0,-1 0-1 0 0,-6-12-61 0 0,1 2-137 0 0,6 9 186 0 0,0 1-1 0 0,0 0 1 0 0,0 0 0 0 0,-1 0 0 0 0,1 0-1 0 0,0-1 1 0 0,0 1 0 0 0,0 0 0 0 0,0 0-1 0 0,-1 0 1 0 0,1 0 0 0 0,0 0 0 0 0,0 0-1 0 0,-1 0 1 0 0,1 0 0 0 0,0-1 0 0 0,0 1 0 0 0,0 0-1 0 0,-1 0 1 0 0,1 0 0 0 0,0 0 0 0 0,0 0-1 0 0,-1 0 1 0 0,1 0 0 0 0,0 0 0 0 0,0 0-1 0 0,-1 0 1 0 0,1 1 0 0 0,0-1 0 0 0,0 0-1 0 0,0 0 1 0 0,-1 0 0 0 0,1 0 0 0 0,0 0-1 0 0,0 0 0 0 0,-1 1 1 0 0,1-1-1 0 0,0 0 0 0 0,0 0 0 0 0,0 0 0 0 0,0 0 0 0 0,0 0 0 0 0,0 0 0 0 0,0 0 0 0 0,0 0 1 0 0,0 0-1 0 0,0 0 0 0 0,-1 0 0 0 0,1 0 0 0 0,0 0 0 0 0,0 0 0 0 0,0 1 0 0 0,0-1 1 0 0,0 0-1 0 0,0 0 0 0 0,0 0 0 0 0,-1 0 0 0 0,1 0 0 0 0,0 0 0 0 0,0 0 0 0 0,0 0 0 0 0,0 0 1 0 0,0 0-1 0 0,0-1 0 0 0,0 1 0 0 0,-1 0 0 0 0,1 0 0 0 0,0 0 0 0 0,0 0 0 0 0,0 0 0 0 0,0 0 1 0 0,0 0-1 0 0,0 0 0 0 0,0 0 0 0 0,0 0 0 0 0,0 0 0 0 0,-1 0 0 0 0,1 0 0 0 0,0 0 1 0 0,0-1-1 0 0,0 1 0 0 0,0 0 0 0 0,0 0 0 0 0,0 0 0 0 0,0 0 0 0 0,0 0 0 0 0,1-9-372 0 0,6-8-169 0 0,-5 14 529 0 0,1 1 1 0 0,-1-1 0 0 0,0 1 0 0 0,1 0 0 0 0,0 0 0 0 0,-1 0 0 0 0,1 0-1 0 0,0 0 1 0 0,0 1 0 0 0,0-1 0 0 0,0 1 0 0 0,0 0 0 0 0,6-2-1 0 0,6 0 44 0 0,28-3-1 0 0,-7 1 120 0 0,-19 1-29 0 0,0 0 0 0 0,0-2 0 0 0,0 0 1 0 0,-1 0-1 0 0,0-2 0 0 0,-1 0 0 0 0,1-1 0 0 0,15-12 0 0 0,-22 14-64 0 0,-1 0 0 0 0,1 0 0 0 0,-2-1-1 0 0,1 0 1 0 0,-1-1 0 0 0,0 1 0 0 0,-1-2 0 0 0,0 1 0 0 0,0 0 0 0 0,-1-1 0 0 0,0 0 0 0 0,-1 0 0 0 0,0-1-1 0 0,2-12 1 0 0,-5 18 13 0 0,0-1 0 0 0,0 1-1 0 0,-1-1 1 0 0,1 0-1 0 0,-2 1 1 0 0,1-1 0 0 0,0 1-1 0 0,-3-11 1 0 0,2 15-34 0 0,1-1 0 0 0,0 0 1 0 0,-1 1-1 0 0,0-1 1 0 0,1 1-1 0 0,-1-1 0 0 0,0 1 1 0 0,0-1-1 0 0,0 1 0 0 0,0 0 1 0 0,0-1-1 0 0,0 1 0 0 0,0 0 1 0 0,0 0-1 0 0,-1 0 0 0 0,1 0 1 0 0,0 0-1 0 0,-1 0 0 0 0,1 0 1 0 0,-1 0-1 0 0,1 0 0 0 0,-1 1 1 0 0,1-1-1 0 0,-1 1 0 0 0,0-1 1 0 0,1 1-1 0 0,-1 0 1 0 0,1-1-1 0 0,-1 1 0 0 0,0 0 1 0 0,0 0-1 0 0,1 0 0 0 0,-4 1 1 0 0,2-1 12 0 0,0 1 1 0 0,-1 1-1 0 0,1-1 1 0 0,0 0-1 0 0,0 1 1 0 0,-1-1 0 0 0,1 1-1 0 0,0 0 1 0 0,1 0-1 0 0,-1 0 1 0 0,0 1 0 0 0,1-1-1 0 0,-1 1 1 0 0,1-1-1 0 0,0 1 1 0 0,-3 3-1 0 0,-4 7 156 0 0,1 1-1 0 0,-9 17 1 0 0,4-3 81 0 0,1 0-1 0 0,-15 55 1 0 0,22-65-248 0 0,2 0 0 0 0,0 0 0 0 0,1 0 1 0 0,1 1-1 0 0,0-1 0 0 0,3 20 0 0 0,-2-34-45 0 0,0-1 1 0 0,1 0-1 0 0,0 1 0 0 0,-1-1 0 0 0,1 0 1 0 0,1 0-1 0 0,-1 0 0 0 0,0 0 1 0 0,1 0-1 0 0,-1 0 0 0 0,1 0 0 0 0,0 0 1 0 0,0-1-1 0 0,0 1 0 0 0,0-1 0 0 0,4 4 1 0 0,-4-5-45 0 0,0 0 1 0 0,0 0-1 0 0,0 0 1 0 0,0 0-1 0 0,0 0 0 0 0,0 0 1 0 0,1 0-1 0 0,-1-1 1 0 0,0 1-1 0 0,1-1 1 0 0,-1 1-1 0 0,0-1 1 0 0,1 0-1 0 0,-1 0 0 0 0,0 0 1 0 0,1 0-1 0 0,-1-1 1 0 0,0 1-1 0 0,1-1 1 0 0,-1 1-1 0 0,0-1 1 0 0,0 0-1 0 0,4-1 0 0 0,7-5-494 0 0,0 0-1 0 0,-1 0 0 0 0,0-1 0 0 0,0-1 1 0 0,0 0-1 0 0,12-14 0 0 0,59-69-2023 0 0,-62 66 2307 0 0,38-49 237 0 0,-31 37 35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4.2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0 1800 0 0,'-7'3'257'0'0,"0"0"1"0"0,1 1-1 0 0,-1-1 0 0 0,1 1 0 0 0,0 1 0 0 0,0-1 0 0 0,0 1 0 0 0,0 0 0 0 0,1 0 0 0 0,0 1 0 0 0,0 0 0 0 0,-5 8 0 0 0,-8 11 1166 0 0,-27 50-1 0 0,38-61-1166 0 0,0 0 0 0 0,2 0 0 0 0,-1 1-1 0 0,2 0 1 0 0,-4 23 0 0 0,7-35-239 0 0,1-1-1 0 0,-1 1 1 0 0,1-1-1 0 0,0 1 1 0 0,0 0-1 0 0,1-1 0 0 0,-1 1 1 0 0,0 0-1 0 0,1-1 1 0 0,-1 1-1 0 0,1-1 1 0 0,0 1-1 0 0,2 2 1 0 0,-3-3-23 0 0,1-1-1 0 0,0 0 1 0 0,0 0 0 0 0,0 0-1 0 0,1 0 1 0 0,-1 0 0 0 0,0 0-1 0 0,0-1 1 0 0,0 1 0 0 0,1 0-1 0 0,-1-1 1 0 0,0 1 0 0 0,1 0 0 0 0,-1-1-1 0 0,0 0 1 0 0,1 1 0 0 0,-1-1-1 0 0,1 0 1 0 0,-1 0 0 0 0,1 0-1 0 0,-1 0 1 0 0,0 0 0 0 0,1 0-1 0 0,-1 0 1 0 0,3 0 0 0 0,10-3-30 0 0,1-1 0 0 0,-1 0 0 0 0,0-1 0 0 0,0 0 0 0 0,0-1 0 0 0,-1 0 0 0 0,16-11 0 0 0,-15 9 4 0 0,0 0-1 0 0,0 1 1 0 0,0 1-1 0 0,1 0 1 0 0,0 1-1 0 0,22-5 1 0 0,-36 10 32 0 0,0 0 0 0 0,0 0 0 0 0,0 0 0 0 0,0-1 0 0 0,0 1 0 0 0,0 0 0 0 0,1 1 0 0 0,-1-1 0 0 0,0 0 0 0 0,0 0 0 0 0,0 0 0 0 0,0 1 0 0 0,0-1 0 0 0,0 0 0 0 0,0 1 0 0 0,0-1 0 0 0,0 1 0 0 0,1 0 0 0 0,-1 0 0 0 0,0 0 0 0 0,-1-1 0 0 0,1 1 0 0 0,-1 0 0 0 0,0 0 0 0 0,1-1 0 0 0,-1 1 0 0 0,0 0 0 0 0,1 0 0 0 0,-1 0 0 0 0,0-1 0 0 0,0 1 0 0 0,0 0 0 0 0,1 0 0 0 0,-1 0 0 0 0,0 0 0 0 0,0 0 0 0 0,-1 1 0 0 0,0 5 0 0 0,0-1 0 0 0,-1 1 0 0 0,0-1 0 0 0,-6 13 0 0 0,4-10 0 0 0,-35 79 64 0 0,21-47-86 0 0,-17 48 0 0 0,34-76-525 0 0,7-15-866 0 0,1-8 368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4.4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170 0 4985 0 0,'-3'4'108'0'0,"0"1"-1"0"0,0-1 1 0 0,1 1-1 0 0,-1-1 1 0 0,1 1-1 0 0,0 0 1 0 0,1 0-1 0 0,-1 0 1 0 0,1 0-1 0 0,0 0 1 0 0,0 6-1 0 0,-3 8 469 0 0,-122 699 1025 0 0,118-649-2886 0 0,1 92-1 0 0,7-156 1086 0 0,0-4 83 0 0,0 1 0 0 0,0 0-1 0 0,0-1 1 0 0,0 1 0 0 0,0 0-1 0 0,0 0 1 0 0,0-1 0 0 0,0 1 0 0 0,1 0-1 0 0,-1-1 1 0 0,1 1 0 0 0,-1 0-1 0 0,1-1 1 0 0,0 1 0 0 0,0-1 0 0 0,-1 1-1 0 0,2 1 1 0 0,-1-3 88 0 0,-1 0 0 0 0,0 0 1 0 0,1 0-1 0 0,-1 0 0 0 0,0 0 0 0 0,0 0 0 0 0,1 0 1 0 0,-1 0-1 0 0,0 0 0 0 0,0-1 0 0 0,1 1 0 0 0,-1 0 1 0 0,0 0-1 0 0,0 0 0 0 0,1 0 0 0 0,-1 0 0 0 0,0-1 1 0 0,0 1-1 0 0,1 0 0 0 0,-1 0 0 0 0,0 0 0 0 0,0 0 1 0 0,0-1-1 0 0,0 1 0 0 0,1 0 0 0 0,-1 0 0 0 0,0-1 0 0 0,0 1 1 0 0,0 0-1 0 0,0 0 0 0 0,0-1 0 0 0,0 1 0 0 0,0 0 1 0 0,0 0-1 0 0,0-1 0 0 0,0 1 0 0 0,1 0 0 0 0,-2-1 1 0 0,5-13-424 0 0,0-12 164 0 0,-2-1-1 0 0,-1 1 1 0 0,-1-1-1 0 0,-4-37 0 0 0,-1-24 389 0 0,5 76-39 0 0,0-14 13 0 0,1 1-1 0 0,4-26 1 0 0,-4 44 29 0 0,0 1-1 0 0,1 0 1 0 0,-1 0 0 0 0,1 0-1 0 0,0 0 1 0 0,1 0 0 0 0,0 0-1 0 0,0 1 1 0 0,0-1 0 0 0,0 1-1 0 0,1 0 1 0 0,0 0 0 0 0,7-8-1 0 0,-7 11 69 0 0,-1-1 0 0 0,1 1 0 0 0,-1 0 1 0 0,1 0-1 0 0,0 0 0 0 0,0 1 0 0 0,0-1 0 0 0,0 1 0 0 0,0 0 0 0 0,1 0 0 0 0,-1 0 0 0 0,0 1 0 0 0,8 0 0 0 0,5 0 582 0 0,0 1-1 0 0,19 4 1 0 0,-15-2-441 0 0,42 4-369 0 0,-29-5-2493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4.9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380 54 952 0 0,'-5'-4'161'0'0,"1"-1"-1"0"0,-1 0 1 0 0,0 1 0 0 0,0 0-1 0 0,0 0 1 0 0,-1 0-1 0 0,1 1 1 0 0,-1 0 0 0 0,0 0-1 0 0,0 0 1 0 0,0 1-1 0 0,0-1 1 0 0,-1 2 0 0 0,1-1-1 0 0,0 1 1 0 0,-1 0 0 0 0,1 0-1 0 0,-1 1 1 0 0,1-1-1 0 0,-14 3 1 0 0,11-1 109 0 0,0 1 0 0 0,0 1 0 0 0,0-1 0 0 0,0 2 0 0 0,0-1 0 0 0,1 1 0 0 0,-1 0 0 0 0,1 1 0 0 0,0 0 0 0 0,0 0 0 0 0,1 1 0 0 0,0 0 0 0 0,-13 14 0 0 0,5-4 52 0 0,1 1 0 0 0,1 1 0 0 0,1 0 0 0 0,-19 36 0 0 0,25-41-226 0 0,0 0-1 0 0,1 1 0 0 0,-4 14 0 0 0,8-23-79 0 0,0 0 0 0 0,0-1 0 0 0,0 1 1 0 0,1 0-1 0 0,-1-1 0 0 0,1 1 0 0 0,1 0 0 0 0,-1-1 0 0 0,0 1 1 0 0,1 0-1 0 0,0-1 0 0 0,0 1 0 0 0,3 5 0 0 0,-3-8-24 0 0,0 0 0 0 0,0 0 0 0 0,0-1 0 0 0,0 1-1 0 0,1 0 1 0 0,-1-1 0 0 0,1 1 0 0 0,-1 0 0 0 0,1-1 0 0 0,-1 0 0 0 0,1 1-1 0 0,0-1 1 0 0,0 0 0 0 0,0 0 0 0 0,2 1 0 0 0,0 0-29 0 0,0-1 0 0 0,0 0 0 0 0,0 0 1 0 0,0-1-1 0 0,0 1 0 0 0,0-1 0 0 0,6 0 0 0 0,5-1-88 0 0,0-1-1 0 0,-1 0 0 0 0,21-7 0 0 0,-30 8 118 0 0,20-7-66 0 0,-11 3 38 0 0,28-5 0 0 0,-39 9 31 0 0,0 1 0 0 0,0-1 0 0 0,0 1 0 0 0,1 0 0 0 0,-1 0 1 0 0,0 1-1 0 0,0-1 0 0 0,1 0 0 0 0,-1 1 0 0 0,0 0 0 0 0,0 0 0 0 0,0 0 0 0 0,0 0 0 0 0,4 2 0 0 0,-5-1 4 0 0,0-1 1 0 0,-1 1-1 0 0,1 0 1 0 0,0 0-1 0 0,-1-1 0 0 0,1 1 1 0 0,-1 0-1 0 0,0 0 1 0 0,0 1-1 0 0,0-1 0 0 0,0 0 1 0 0,0 0-1 0 0,0 0 1 0 0,0 1-1 0 0,-1-1 0 0 0,1 0 1 0 0,-1 1-1 0 0,0-1 1 0 0,1 0-1 0 0,-1 1 0 0 0,0-1 1 0 0,-1 1-1 0 0,1-1 1 0 0,-1 5-1 0 0,-2 6 2 0 0,0 0-1 0 0,0-1 1 0 0,-7 16 0 0 0,7-20-1 0 0,-7 16 0 0 0,-1 1 0 0 0,-1-1 0 0 0,-2-1 0 0 0,0 0 0 0 0,-29 34 0 0 0,39-52-299 0 0,-1 1 0 0 0,0-1 0 0 0,-7 5 0 0 0,10-9 118 0 0,0 1 0 0 0,0-1 1 0 0,-1 1-1 0 0,1-1 0 0 0,0 0 0 0 0,0 0 1 0 0,-1 0-1 0 0,1 0 0 0 0,-1-1 0 0 0,1 1 0 0 0,-1-1 1 0 0,-3 1-1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5.2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255 190 2665 0 0,'-1'0'43'0'0,"-1"-1"0"0"0,1 1 0 0 0,0 0 0 0 0,-1 0 0 0 0,1-1 0 0 0,-1 1 0 0 0,1 0 0 0 0,0 0 0 0 0,-1 0 0 0 0,1 0 0 0 0,-1 0 0 0 0,1 1 0 0 0,0-1 0 0 0,-1 0 0 0 0,1 1-1 0 0,-3 0 1 0 0,-22 13 1057 0 0,21-11-954 0 0,-12 8 199 0 0,0 1 0 0 0,1 1-1 0 0,0 1 1 0 0,1 0 0 0 0,1 1 0 0 0,0 1 0 0 0,1 0-1 0 0,1 0 1 0 0,0 2 0 0 0,-14 27 0 0 0,22-36-266 0 0,0-1 0 0 0,0 1 0 0 0,1 0-1 0 0,1 0 1 0 0,-1 0 0 0 0,1 1 0 0 0,1-1 0 0 0,-1 17 0 0 0,2-23-55 0 0,0 0 0 0 0,0 0 1 0 0,1 0-1 0 0,-1 0 0 0 0,1 0 0 0 0,0 0 0 0 0,-1 0 0 0 0,2 0 1 0 0,-1 0-1 0 0,0-1 0 0 0,0 1 0 0 0,1 0 0 0 0,1 2 1 0 0,-1-3-18 0 0,0 0 1 0 0,0-1 0 0 0,0 1 0 0 0,0 0 0 0 0,0-1 0 0 0,0 0 0 0 0,0 1 0 0 0,1-1 0 0 0,-1 0 0 0 0,1 0 0 0 0,-1 0 0 0 0,0 0 0 0 0,1-1 0 0 0,-1 1 0 0 0,1-1 0 0 0,-1 0 0 0 0,6 1 0 0 0,1-1-35 0 0,0-1 1 0 0,0 0-1 0 0,0-1 1 0 0,0 1-1 0 0,0-2 0 0 0,-1 1 1 0 0,1-1-1 0 0,0 0 1 0 0,-1-1-1 0 0,0 0 1 0 0,0-1-1 0 0,10-6 0 0 0,-4 1-34 0 0,-1-1 0 0 0,0 0-1 0 0,0-1 1 0 0,-1 0 0 0 0,17-22 0 0 0,-18 18 59 0 0,-1 0 0 0 0,-1-1 1 0 0,-1 0-1 0 0,0 0 1 0 0,-1-1-1 0 0,-1 0 0 0 0,-1 0 1 0 0,3-20-1 0 0,-2 4-387 0 0,-2 0-1 0 0,-1-1 1 0 0,-3-52-1 0 0,-3 53-671 0 0,-1 4-1329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7.5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135 255 2473 0 0,'-31'-8'1135'0'0,"24"6"-685"0"0,1 0-1 0 0,-1 0 0 0 0,-1 1 1 0 0,1-1-1 0 0,-10 1 1 0 0,15 1-360 0 0,0 0 1 0 0,0 1-1 0 0,0-1 1 0 0,0 0 0 0 0,0 1-1 0 0,0-1 1 0 0,0 1-1 0 0,1 0 1 0 0,-1 0-1 0 0,0 0 1 0 0,0 0-1 0 0,1 0 1 0 0,-1 0-1 0 0,1 0 1 0 0,-1 0 0 0 0,1 1-1 0 0,-1-1 1 0 0,1 0-1 0 0,0 1 1 0 0,0-1-1 0 0,-1 1 1 0 0,1 0-1 0 0,0-1 1 0 0,-1 5-1 0 0,0-1-60 0 0,0 1 0 0 0,0 0 0 0 0,1 0 0 0 0,0 0 0 0 0,0 0 0 0 0,0 0 0 0 0,1 0 0 0 0,0 1 0 0 0,0-1 0 0 0,0 0 0 0 0,1 0 0 0 0,2 8 0 0 0,-2-10-67 0 0,0 1 0 0 0,0-1 0 0 0,0 0 0 0 0,1 0 0 0 0,-1 0 0 0 0,1 0 0 0 0,0 0 0 0 0,0 0 0 0 0,1-1 0 0 0,-1 1 0 0 0,1-1 0 0 0,0 1 0 0 0,0-1 0 0 0,0 0 0 0 0,0 0 0 0 0,0 0 0 0 0,8 4 0 0 0,-9-6-5 0 0,0 0-1 0 0,-1 0 1 0 0,1-1-1 0 0,0 1 1 0 0,0-1-1 0 0,0 1 0 0 0,0-1 1 0 0,0 0-1 0 0,-1 0 1 0 0,1 0-1 0 0,0 0 0 0 0,0 0 1 0 0,0 0-1 0 0,0 0 1 0 0,0-1-1 0 0,0 1 0 0 0,2-1 1 0 0,0-1-69 0 0,-1 1 1 0 0,0-1-1 0 0,0 0 1 0 0,0 0-1 0 0,0 0 1 0 0,0 0-1 0 0,-1-1 1 0 0,5-4-1 0 0,1-3-172 0 0,-1 0 0 0 0,0 0 0 0 0,-1 0 0 0 0,8-17 0 0 0,-3 1 242 0 0,-1-1 1 0 0,-2 0-1 0 0,0 0 0 0 0,-2 0 1 0 0,0-1-1 0 0,-3 0 1 0 0,0 0-1 0 0,-2-54 0 0 0,-1 74 230 0 0,1 6-53 0 0,-1 0 0 0 0,0 1 0 0 0,0-1 0 0 0,0 0 0 0 0,0 0 0 0 0,0 0 0 0 0,0 0 0 0 0,-1 0 0 0 0,1 0 0 0 0,-1 1 0 0 0,1-1 0 0 0,-2-3 0 0 0,1 5-84 0 0,1 0 1 0 0,0 0 0 0 0,0 0-1 0 0,-4 3 633 0 0,4-3-632 0 0,0 0-1 0 0,0 1 1 0 0,0-1 0 0 0,0 0-1 0 0,0 0 1 0 0,-1 1 0 0 0,1-1-1 0 0,0 0 1 0 0,0 1 0 0 0,0-1-1 0 0,0 0 1 0 0,0 0-1 0 0,0 1 1 0 0,-4 11 469 0 0,-1 17-301 0 0,0 1 1 0 0,2-1 0 0 0,2 1-1 0 0,0 0 1 0 0,2 0 0 0 0,2 0 0 0 0,10 54-1 0 0,5-17-459 0 0,-16-59 185 0 0,1-1 1 0 0,0 0-1 0 0,1 0 1 0 0,-1 0 0 0 0,2 0-1 0 0,7 10 1 0 0,-10-15-43 0 0,-1-1 1 0 0,0 0 0 0 0,0 0-1 0 0,0 0 1 0 0,1 1-1 0 0,-1-1 1 0 0,0 0 0 0 0,1-1-1 0 0,-1 1 1 0 0,1 0 0 0 0,-1 0-1 0 0,1-1 1 0 0,-1 1-1 0 0,1-1 1 0 0,0 1 0 0 0,-1-1-1 0 0,1 0 1 0 0,0 1-1 0 0,-1-1 1 0 0,1 0 0 0 0,0 0-1 0 0,-1 0 1 0 0,1-1-1 0 0,0 1 1 0 0,-1 0 0 0 0,1-1-1 0 0,0 1 1 0 0,-1-1-1 0 0,1 1 1 0 0,-1-1 0 0 0,1 0-1 0 0,-1 1 1 0 0,1-1 0 0 0,-1 0-1 0 0,2-1 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5.4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134 1 2120 0 0,'-2'14'579'0'0,"0"1"0"0"0,0-1 0 0 0,2 20-1 0 0,-1 4 136 0 0,-69 496 3739 0 0,26-253-4025 0 0,43-273-416 0 0,-9 84 56 0 0,9-76-114 0 0,1 1-1 0 0,0-1 1 0 0,5 24 0 0 0,-5-36-51 0 0,1-1 0 0 0,0 1 0 0 0,0-1 0 0 0,0 1 0 0 0,0-1 1 0 0,1 0-1 0 0,2 5 0 0 0,-4-7 32 0 0,1-1 0 0 0,-1 1 1 0 0,1-1-1 0 0,-1 1 0 0 0,1 0 1 0 0,-1-1-1 0 0,1 1 0 0 0,-1-1 1 0 0,1 0-1 0 0,0 1 1 0 0,-1-1-1 0 0,1 1 0 0 0,0-1 1 0 0,-1 0-1 0 0,1 0 0 0 0,0 1 1 0 0,0-1-1 0 0,-1 0 0 0 0,1 0 1 0 0,0 0-1 0 0,0 0 0 0 0,-1 0 1 0 0,1 0-1 0 0,0 0 0 0 0,0 0 1 0 0,-1 0-1 0 0,1 0 0 0 0,0 0 1 0 0,0 0-1 0 0,-1-1 0 0 0,1 1 1 0 0,0 0-1 0 0,-1 0 0 0 0,1-1 1 0 0,0 1-1 0 0,-1-1 0 0 0,1 1 1 0 0,0-1-1 0 0,-1 1 0 0 0,2-2 1 0 0,2-2-301 0 0,0 0 1 0 0,0 0 0 0 0,0-1 0 0 0,-1 1-1 0 0,1-1 1 0 0,-1 0 0 0 0,4-10 0 0 0,4-9-620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5.8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52 1 1160 0 0,'-1'1'74'0'0,"0"0"0"0"0,-1 0 1 0 0,1 0-1 0 0,0 0 0 0 0,0 1 0 0 0,0-1 0 0 0,0 0 0 0 0,0 1 0 0 0,0-1 0 0 0,0 0 0 0 0,0 1 0 0 0,1-1 0 0 0,-1 1 0 0 0,0 0 1 0 0,1-1-1 0 0,-1 1 0 0 0,1 1 0 0 0,-6 35 2218 0 0,5-24-1634 0 0,-26 255 4031 0 0,26-219-4628 0 0,1-45-75 0 0,0 0-1 0 0,1 1 1 0 0,0-1 0 0 0,0 0-1 0 0,0 0 1 0 0,1 0 0 0 0,2 7-1 0 0,-3-11 1 0 0,-1 0-1 0 0,1 0 0 0 0,-1-1 0 0 0,1 1 1 0 0,-1 0-1 0 0,1-1 0 0 0,-1 1 0 0 0,1 0 0 0 0,0-1 1 0 0,-1 1-1 0 0,1 0 0 0 0,0-1 0 0 0,-1 1 0 0 0,1-1 1 0 0,0 0-1 0 0,0 1 0 0 0,-1-1 0 0 0,1 0 0 0 0,0 1 1 0 0,0-1-1 0 0,0 0 0 0 0,0 0 0 0 0,0 1 0 0 0,-1-1 1 0 0,1 0-1 0 0,0 0 0 0 0,0 0 0 0 0,0 0 1 0 0,0 0-1 0 0,0-1 0 0 0,0 1 0 0 0,0 0 0 0 0,-1 0 1 0 0,1 0-1 0 0,0-1 0 0 0,0 1 0 0 0,0-1 0 0 0,-1 1 1 0 0,1 0-1 0 0,0-1 0 0 0,1 0 0 0 0,2-3-149 0 0,1 1-1 0 0,-1 0 1 0 0,1-1-1 0 0,-1 0 1 0 0,4-5-1 0 0,15-21-682 0 0,-2-1-1 0 0,30-56 1 0 0,20-31 226 0 0,-68 115 620 0 0,0-3 6 0 0,1 0-1 0 0,0 1 0 0 0,1 0 1 0 0,-1 0-1 0 0,1 0 0 0 0,0 0 1 0 0,0 1-1 0 0,1-1 0 0 0,9-5 0 0 0,-14 10 7 0 0,-1 0 0 0 0,1-1 0 0 0,0 1 0 0 0,-1 0 0 0 0,1 0 0 0 0,0-1 0 0 0,0 1 0 0 0,-1 0 0 0 0,1 0 0 0 0,0 0 0 0 0,-1 0 0 0 0,1 0 0 0 0,0 0 0 0 0,0 0 0 0 0,-1 0 0 0 0,1 0-1 0 0,0 0 1 0 0,-1 1 0 0 0,1-1 0 0 0,0 0 0 0 0,-1 0 0 0 0,1 1 0 0 0,0-1 0 0 0,-1 0 0 0 0,1 1 0 0 0,0 0 0 0 0,0 0 18 0 0,0 0 0 0 0,0 0 0 0 0,0 0 1 0 0,-1 0-1 0 0,1 1 0 0 0,0-1 0 0 0,-1 0 0 0 0,0 1 0 0 0,1-1 1 0 0,-1 0-1 0 0,1 1 0 0 0,-1 2 0 0 0,1 4 179 0 0,-1 0-1 0 0,0 1 1 0 0,-2 11 0 0 0,2-18-151 0 0,-32 225 3145 0 0,31-226-3218 0 0,1 1 0 0 0,0-1 0 0 0,0 1-1 0 0,0 0 1 0 0,0-1 0 0 0,0 1-1 0 0,0 0 1 0 0,0-1 0 0 0,0 1 0 0 0,1-1-1 0 0,0 3 1 0 0,-1-4 0 0 0,0 0 0 0 0,0 0 0 0 0,0 0 0 0 0,0 0 0 0 0,0 0 0 0 0,1 1 0 0 0,-1-1 0 0 0,0 0 0 0 0,0 0 0 0 0,0 0 0 0 0,0 0-1 0 0,0 0 1 0 0,0 0 0 0 0,1 0 0 0 0,-1 0 0 0 0,0 0 0 0 0,0 0 0 0 0,0 0 0 0 0,0 0 0 0 0,0 0 0 0 0,0 0 0 0 0,1 0 0 0 0,-1 0 0 0 0,0 0 0 0 0,0 0 0 0 0,0 0 0 0 0,0 0 0 0 0,0 0 0 0 0,0 0 0 0 0,1 0 0 0 0,-1 0 0 0 0,0 0-1 0 0,0 0 1 0 0,0-1 0 0 0,0 1 0 0 0,0 0 0 0 0,0 0 0 0 0,0 0 0 0 0,1 0 0 0 0,-1 0 0 0 0,8-11-1024 0 0,8-23-1710 0 0,-5 12 543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6.0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143 32 2873 0 0,'-4'-30'280'0'0,"2"29"-55"0"0,0 4 161 0 0,-2 4 382 0 0,-5 21 402 0 0,2-1 1 0 0,-9 57 0 0 0,6-28-189 0 0,-68 540-182 0 0,77-593-800 0 0,0 11 1 0 0,-7 94 15 0 0,8-87-37 0 0,0-1-1 0 0,1 0 0 0 0,6 24 1 0 0,-7-40-69 0 0,1 0 0 0 0,0 0 0 0 0,1 0 1 0 0,-1-1-1 0 0,1 1 0 0 0,0-1 0 0 0,4 7 0 0 0,-6-10 48 0 0,0 1-1 0 0,1-1 0 0 0,-1 1 0 0 0,1-1 1 0 0,-1 1-1 0 0,1-1 0 0 0,-1 1 1 0 0,1-1-1 0 0,-1 0 0 0 0,1 1 0 0 0,-1-1 1 0 0,1 0-1 0 0,0 0 0 0 0,-1 1 1 0 0,1-1-1 0 0,-1 0 0 0 0,1 0 0 0 0,0 0 1 0 0,-1 0-1 0 0,2 1 0 0 0,-1-2-32 0 0,0 1-1 0 0,0 0 1 0 0,0-1-1 0 0,0 1 1 0 0,0-1 0 0 0,0 1-1 0 0,-1-1 1 0 0,1 1-1 0 0,0-1 1 0 0,0 0 0 0 0,0 1-1 0 0,-1-1 1 0 0,1 0-1 0 0,0 0 1 0 0,-1 1-1 0 0,1-1 1 0 0,-1 0 0 0 0,1-1-1 0 0,8-15-1191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6.2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5 121 304 0 0,'-4'-60'0'0'0,"4"58"107"0"0,1-1 1 0 0,-1 0-1 0 0,1 0 1 0 0,0 0-1 0 0,0 0 1 0 0,0 0-1 0 0,0 1 0 0 0,1-1 1 0 0,-1 0-1 0 0,1 1 1 0 0,-1-1-1 0 0,1 1 1 0 0,0 0-1 0 0,0 0 0 0 0,0-1 1 0 0,0 1-1 0 0,1 0 1 0 0,-1 1-1 0 0,0-1 1 0 0,1 0-1 0 0,-1 1 0 0 0,1-1 1 0 0,0 1-1 0 0,-1 0 1 0 0,1 0-1 0 0,0 0 1 0 0,0 0-1 0 0,3 0 0 0 0,14 0 544 0 0,0 2-1 0 0,-1 0 0 0 0,1 1 0 0 0,27 7 1 0 0,1 0-1195 0 0,-45-9 405 0 0,-1 1 0 0 0,1-1 0 0 0,0 1 0 0 0,-1 0 1 0 0,1-1-1 0 0,-1 1 0 0 0,1 0 0 0 0,-1 1 0 0 0,0-1 0 0 0,1 0 1 0 0,-1 1-1 0 0,0-1 0 0 0,0 1 0 0 0,0 0 0 0 0,0 0 0 0 0,0 0 1 0 0,0 0-1 0 0,0 0 0 0 0,-1 0 0 0 0,3 4 0 0 0,-2-2 8 0 0,-1 0-1 0 0,1 1 1 0 0,-1-1-1 0 0,0 1 0 0 0,0-1 1 0 0,0 1-1 0 0,-1 0 1 0 0,0-1-1 0 0,0 1 1 0 0,0 0-1 0 0,-1 4 0 0 0,-2 15 107 0 0,-1-1 0 0 0,-2 0 0 0 0,-8 25 0 0 0,-30 63 927 0 0,28-84-713 0 0,18-32-395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6.6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43 172 952 0 0,'3'-34'37'0'0,"6"-103"1969"0"0,-8 154-2126 0 0,-1 0 0 0 0,2-1 0 0 0,0 1 0 0 0,1 0-1 0 0,1 0 1 0 0,0-1 0 0 0,8 18 0 0 0,-8-25 64 0 0,0-1 1 0 0,0 0-1 0 0,1 0 0 0 0,0 0 1 0 0,1 0-1 0 0,-1-1 1 0 0,1 0-1 0 0,1 0 1 0 0,-1 0-1 0 0,1-1 1 0 0,0 0-1 0 0,1-1 0 0 0,0 1 1 0 0,11 5-1 0 0,-4-4 56 0 0,23 6 0 0 0,-26-9 0 0 0,-11-4 5 0 0,0 1-1 0 0,-1-1 0 0 0,1 0 0 0 0,0 0 1 0 0,0 1-1 0 0,0-1 0 0 0,0 1 0 0 0,0-1 1 0 0,-1 1-1 0 0,1-1 0 0 0,0 1 1 0 0,0-1-1 0 0,-1 1 0 0 0,1 0 0 0 0,0-1 1 0 0,-1 1-1 0 0,1 0 0 0 0,0 1 1 0 0,-1-1 4 0 0,0-1-1 0 0,0 1 1 0 0,0-1 0 0 0,0 1 0 0 0,0 0 0 0 0,0-1 0 0 0,0 1 0 0 0,0-1 0 0 0,0 1 0 0 0,0-1 0 0 0,-1 1 0 0 0,1-1 0 0 0,0 1 0 0 0,0-1 0 0 0,-1 1 0 0 0,1-1 0 0 0,0 1 0 0 0,-1-1 0 0 0,1 1 0 0 0,0-1 0 0 0,-1 1 0 0 0,0-1 0 0 0,-4 4 104 0 0,1 0 1 0 0,-1 0-1 0 0,-1-1 0 0 0,-7 4 1 0 0,7-4 19 0 0,-9 7 346 0 0,1 0-1 0 0,-1 0 1 0 0,2 1-1 0 0,-1 1 0 0 0,2 0 1 0 0,-1 1-1 0 0,2 1 0 0 0,0 0 1 0 0,-12 19-1 0 0,11-12-226 0 0,0 1 0 0 0,1 1 0 0 0,2 0 0 0 0,0 0 0 0 0,1 1 0 0 0,-4 25 1 0 0,10-41-202 0 0,0 1 0 0 0,1-1 1 0 0,0 0-1 0 0,1 1 0 0 0,0 10 1 0 0,0-17-80 0 0,1-1 1 0 0,-1 1-1 0 0,0-1 1 0 0,0 1-1 0 0,1-1 0 0 0,-1 1 1 0 0,1-1-1 0 0,-1 0 1 0 0,1 1-1 0 0,-1-1 1 0 0,1 0-1 0 0,0 1 1 0 0,0-1-1 0 0,0 0 0 0 0,-1 0 1 0 0,1 1-1 0 0,0-1 1 0 0,1 0-1 0 0,-1 0 1 0 0,0 0-1 0 0,0-1 1 0 0,0 1-1 0 0,1 0 0 0 0,-1 0 1 0 0,0-1-1 0 0,1 1 1 0 0,-1 0-1 0 0,0-1 1 0 0,1 1-1 0 0,-1-1 1 0 0,1 0-1 0 0,-1 0 0 0 0,1 1 1 0 0,-1-1-1 0 0,1 0 1 0 0,-1 0-1 0 0,3-1 1 0 0,2 1-189 0 0,1-2 0 0 0,0 1 1 0 0,0-1-1 0 0,-1 0 1 0 0,1 0-1 0 0,-1-1 0 0 0,1 0 1 0 0,-1 0-1 0 0,0 0 0 0 0,0-1 1 0 0,-1 0-1 0 0,8-6 0 0 0,0-2-95 0 0,0-1-1 0 0,0 0 0 0 0,16-23 1 0 0,-16 17 415 0 0,-1-2 1 0 0,0 1 0 0 0,-2-2-1 0 0,0 0 1 0 0,-1 0 0 0 0,-2 0-1 0 0,0-1 1 0 0,-1 0 0 0 0,-1-1-1 0 0,-2 1 1 0 0,0-1 0 0 0,-2 0-1 0 0,-1-28 1 0 0,0 49-271 0 0,0-1 0 0 0,-1 1 0 0 0,1-1 0 0 0,-1 1 0 0 0,0 0 0 0 0,0 0 0 0 0,-2-4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6.9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1056 0 0,'1'13'463'0'0,"1"0"-1"0"0,0 1 1 0 0,5 16-1 0 0,3 17 889 0 0,-7-3 270 0 0,-3 73 0 0 0,-1-48-742 0 0,4-39-480 0 0,-3-29-396 0 0,1 0 1 0 0,-1-1-1 0 0,0 1 0 0 0,0-1 1 0 0,0 1-1 0 0,1-1 1 0 0,-1 1-1 0 0,0-1 0 0 0,1 1 1 0 0,-1-1-1 0 0,0 1 1 0 0,1-1-1 0 0,-1 1 0 0 0,0-1 1 0 0,1 1-1 0 0,-1-1 1 0 0,1 0-1 0 0,0 1 0 0 0,0-1-12 0 0,-1 0-1 0 0,1 0 1 0 0,-1 0-1 0 0,1 0 1 0 0,-1 0-1 0 0,1 0 0 0 0,-1 0 1 0 0,1 0-1 0 0,-1 0 1 0 0,1-1-1 0 0,-1 1 0 0 0,1 0 1 0 0,-1 0-1 0 0,1-1 1 0 0,-1 1-1 0 0,1 0 1 0 0,-1-1-1 0 0,1 1 0 0 0,-1 0 1 0 0,0-1-1 0 0,1 1 1 0 0,-1 0-1 0 0,1-1 0 0 0,-1 0 1 0 0,7-9-418 0 0,0 0 0 0 0,-1-1-1 0 0,0 1 1 0 0,-1-1 0 0 0,8-22 0 0 0,-4 10-155 0 0,-5 12 347 0 0,4-9-321 0 0,1 0 0 0 0,15-25 0 0 0,-21 41 514 0 0,-1 0 0 0 0,1 0 0 0 0,0 0 0 0 0,0 0 0 0 0,1 1 0 0 0,-1-1 0 0 0,1 1 0 0 0,0 0 0 0 0,0 0 0 0 0,0 0-1 0 0,0 0 1 0 0,0 1 0 0 0,0-1 0 0 0,1 1 0 0 0,-1 0 0 0 0,7-1 0 0 0,-9 3 67 0 0,0 0 0 0 0,0-1 0 0 0,0 1 0 0 0,0 1-1 0 0,0-1 1 0 0,0 0 0 0 0,0 0 0 0 0,-1 1 0 0 0,1-1-1 0 0,0 1 1 0 0,0-1 0 0 0,0 1 0 0 0,0 0 0 0 0,-1 0-1 0 0,1 0 1 0 0,0 0 0 0 0,-1 0 0 0 0,1 0 0 0 0,-1 0 0 0 0,1 1-1 0 0,-1-1 1 0 0,0 1 0 0 0,1-1 0 0 0,-1 1 0 0 0,0-1-1 0 0,0 1 1 0 0,0 0 0 0 0,0-1 0 0 0,1 3 0 0 0,2 5 194 0 0,-1 0 1 0 0,1 0-1 0 0,-1 0 1 0 0,2 14-1 0 0,-1-1 259 0 0,-2 0 0 0 0,0 0 1 0 0,-1 23-1 0 0,-9 66 1216 0 0,6-83-1424 0 0,2-18-538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6:47.3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117 0 312 0 0,'-8'13'333'0'0,"0"0"0"0"0,1 0 0 0 0,1 0 0 0 0,0 1 0 0 0,0 0 0 0 0,1 0 0 0 0,-3 18 0 0 0,-4 10 261 0 0,-22 79 99 0 0,25-89-691 0 0,3 6-238 0 0,5-26 128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06.5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204 72 376 0 0,'0'-6'190'0'0,"0"1"0"0"0,0 0 0 0 0,-1 0 0 0 0,0 0 0 0 0,0 0-1 0 0,0 1 1 0 0,-1-1 0 0 0,-3-9 0 0 0,4 13-109 0 0,1 0-1 0 0,-1-1 1 0 0,0 1 0 0 0,0 0-1 0 0,0 0 1 0 0,0 0-1 0 0,0 0 1 0 0,0 0 0 0 0,0 0-1 0 0,0 0 1 0 0,0 1-1 0 0,0-1 1 0 0,0 0 0 0 0,-1 0-1 0 0,1 1 1 0 0,0-1-1 0 0,-1 1 1 0 0,1-1 0 0 0,0 1-1 0 0,-1 0 1 0 0,1 0 0 0 0,0-1-1 0 0,-1 1 1 0 0,1 0-1 0 0,-1 0 1 0 0,1 0 0 0 0,0 0-1 0 0,-1 1 1 0 0,1-1-1 0 0,0 0 1 0 0,-1 0 0 0 0,1 1-1 0 0,0-1 1 0 0,-1 1 0 0 0,1-1-1 0 0,-2 2 1 0 0,-3 2 158 0 0,0-1 1 0 0,1 1-1 0 0,-1 0 1 0 0,1 0-1 0 0,0 1 1 0 0,0 0 0 0 0,1 0-1 0 0,0 0 1 0 0,-1 0-1 0 0,2 0 1 0 0,-7 12-1 0 0,-1 3 264 0 0,1 1-1 0 0,-7 25 1 0 0,6-16-323 0 0,3 1 0 0 0,0 0 0 0 0,2 1-1 0 0,1-1 1 0 0,1 1 0 0 0,2 0 0 0 0,2 0 0 0 0,4 43 0 0 0,-2-57-154 0 0,2 1 0 0 0,0-1 0 0 0,1 0 1 0 0,0-1-1 0 0,2 1 0 0 0,14 28 0 0 0,-13-33-28 0 0,-1-1-1 0 0,2-1 1 0 0,-1 0-1 0 0,1 0 0 0 0,1 0 1 0 0,0-1-1 0 0,1-1 1 0 0,0 0-1 0 0,20 13 0 0 0,-21-16 5 0 0,0 0 0 0 0,1-1 0 0 0,0 0-1 0 0,0 0 1 0 0,0-1 0 0 0,1-1 0 0 0,-1 0-1 0 0,1-1 1 0 0,18 2 0 0 0,-23-4-14 0 0,0 0 0 0 0,0 0 0 0 0,0 0 0 0 0,0-1 0 0 0,0-1-1 0 0,0 1 1 0 0,0-1 0 0 0,0 0 0 0 0,-1 0 0 0 0,1-1 0 0 0,-1 0 0 0 0,0 0 0 0 0,0 0 0 0 0,0-1 0 0 0,0 0 0 0 0,0 0-1 0 0,7-8 1 0 0,-7 6-70 0 0,0-1 0 0 0,-1 0 0 0 0,0 0 0 0 0,0 0 0 0 0,0-1-1 0 0,-1 1 1 0 0,0-1 0 0 0,-1 0 0 0 0,1 0 0 0 0,1-10 0 0 0,0-4-323 0 0,-1-1 1 0 0,2-37 0 0 0,-6 59 400 0 0,5-46-724 0 0,-4 42 596 0 0,-1 1 0 0 0,2-1 0 0 0,-1 1 0 0 0,0 0 0 0 0,1-1 0 0 0,0 1 0 0 0,0 0 0 0 0,3-5-1 0 0,-5 9 97 0 0,1 0-1 0 0,-1-1 0 0 0,0 1 0 0 0,0 0 0 0 0,1-1 0 0 0,-1 1 1 0 0,0 0-1 0 0,1 0 0 0 0,-1-1 0 0 0,0 1 0 0 0,1 0 0 0 0,-1 0 1 0 0,0 0-1 0 0,1-1 0 0 0,-1 1 0 0 0,1 0 0 0 0,-1 0 0 0 0,0 0 0 0 0,1 0 1 0 0,-1 0-1 0 0,1 0 0 0 0,-1 0 0 0 0,0 0 0 0 0,1 0 0 0 0,-1 0 1 0 0,1 0-1 0 0,-1 0 0 0 0,0 0 0 0 0,1 0 0 0 0,-1 0 0 0 0,1 0 0 0 0,-1 0 1 0 0,0 0-1 0 0,1 1 0 0 0,-1-1 0 0 0,1 0 0 0 0,-1 0 0 0 0,1 1 1 0 0,10 11-1313 0 0,-10-11 1179 0 0,1 2-303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07.0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191 153 520 0 0,'5'-10'599'0'0,"14"-18"0"0"0,-14 22-463 0 0,-1 0-1 0 0,0 0 0 0 0,0-1 0 0 0,0 1 0 0 0,-1-1 0 0 0,3-8 1 0 0,-4 10-26 0 0,-1 0 1 0 0,0-1 0 0 0,0 1 0 0 0,0 0 0 0 0,0-8 0 0 0,-1 12-52 0 0,0 0 0 0 0,0 1 0 0 0,-1-1 0 0 0,1 0-1 0 0,0 0 1 0 0,0 0 0 0 0,0 0 0 0 0,0 0 0 0 0,-1 0 0 0 0,1 0 0 0 0,0 1 0 0 0,-1-1 0 0 0,1 0-1 0 0,-1 0 1 0 0,1 0 0 0 0,-1 1 0 0 0,0-1 0 0 0,1 0 0 0 0,-1 1 0 0 0,1-1 0 0 0,-1 0-1 0 0,0 1 1 0 0,0-1 0 0 0,1 1 0 0 0,-1-1 0 0 0,0 1 0 0 0,0-1 0 0 0,0 1 0 0 0,0 0 0 0 0,1-1-1 0 0,-1 1 1 0 0,0 0 0 0 0,0 0 0 0 0,0 0 0 0 0,0 0 0 0 0,0 0 0 0 0,0 0 0 0 0,-1 0 0 0 0,-10 1 500 0 0,1 0 0 0 0,-1 1 0 0 0,1 1 1 0 0,-1 0-1 0 0,1 1 0 0 0,-11 5 1 0 0,-14 3-40 0 0,-50 15 416 0 0,86-27-931 0 0,-1 0-5 0 0,1 0 1 0 0,-1 1-1 0 0,1-1 0 0 0,-1 0 1 0 0,1 0-1 0 0,-1 0 0 0 0,1 0 0 0 0,-1 0 1 0 0,1 0-1 0 0,-1 0 0 0 0,1 0 1 0 0,-1 0-1 0 0,0 0 0 0 0,1 0 0 0 0,-1 0 1 0 0,1 0-1 0 0,-1 0 0 0 0,1 0 1 0 0,-1-1-1 0 0,1 1 0 0 0,-1 0 0 0 0,1 0 1 0 0,0-1-1 0 0,-2 1 0 0 0,2-1-8 0 0,0 1-1 0 0,0 0 0 0 0,0 0 1 0 0,0-1-1 0 0,0 1 0 0 0,0 0 1 0 0,0 0-1 0 0,0-1 0 0 0,0 1 1 0 0,0 0-1 0 0,0 0 0 0 0,0 0 1 0 0,0-1-1 0 0,0 1 0 0 0,0 0 0 0 0,0 0 1 0 0,0-1-1 0 0,0 1 0 0 0,0 0 1 0 0,0 0-1 0 0,1-1 0 0 0,-1 1 1 0 0,0 0-1 0 0,0 0 0 0 0,0 0 1 0 0,0-1-1 0 0,0 1 0 0 0,1 0 1 0 0,-1 0-1 0 0,0 0 0 0 0,0 0 1 0 0,0-1-1 0 0,1 1 0 0 0,-1 0 1 0 0,0 0-1 0 0,0 0 0 0 0,0 0 1 0 0,1 0-1 0 0,-1 0 0 0 0,0 0 1 0 0,0 0-1 0 0,1 0 0 0 0,-1 0 1 0 0,0 0-1 0 0,0 0 0 0 0,1 0 0 0 0,14-5-2185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07.5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1 257 520 0 0,'0'1'9'0'0,"0"-1"0"0"0,1 1 0 0 0,-1 0 0 0 0,0-1 0 0 0,1 1 0 0 0,-1 0 0 0 0,0-1 0 0 0,1 1 0 0 0,-1-1 0 0 0,1 1 0 0 0,-1-1 0 0 0,1 1 0 0 0,-1-1 0 0 0,1 1 0 0 0,-1-1 0 0 0,1 0-1 0 0,0 1 1 0 0,-1-1 0 0 0,1 1 0 0 0,0-1 0 0 0,-1 0 0 0 0,1 0 0 0 0,0 0 0 0 0,0 1 0 0 0,1-1 47 0 0,0 0-1 0 0,0 0 1 0 0,0 0-1 0 0,0 0 1 0 0,-1 0-1 0 0,1-1 1 0 0,0 1-1 0 0,0 0 1 0 0,2-2-1 0 0,3-1 210 0 0,1 0 1 0 0,-1-1-1 0 0,10-6 1 0 0,-9 4-141 0 0,0 0 0 0 0,-1 0 0 0 0,1-1 0 0 0,-2 0 0 0 0,1 0 0 0 0,-1-1 0 0 0,0 0 0 0 0,0 0 1 0 0,-1 0-1 0 0,-1-1 0 0 0,1 1 0 0 0,-1-1 0 0 0,-1 0 0 0 0,1-1 0 0 0,-1 1 0 0 0,-1-1 1 0 0,0 1-1 0 0,-1-1 0 0 0,1 0 0 0 0,-2 1 0 0 0,0-16 0 0 0,0 22-67 0 0,0 1-1 0 0,-1-1 1 0 0,1 1-1 0 0,-1 0 1 0 0,1 0-1 0 0,-1-1 1 0 0,0 1-1 0 0,0 0 1 0 0,0 0-1 0 0,0 0 1 0 0,0 0-1 0 0,-1 0 1 0 0,1 0-1 0 0,0 0 1 0 0,-1 0-1 0 0,0 1 1 0 0,1-1 0 0 0,-1 0-1 0 0,0 1 1 0 0,-3-2-1 0 0,4 2 3 0 0,-1 0 0 0 0,0 1 1 0 0,1 0-1 0 0,-1-1 0 0 0,0 1 0 0 0,1 0 0 0 0,-1-1 0 0 0,0 1 1 0 0,0 0-1 0 0,1 0 0 0 0,-1 1 0 0 0,0-1 0 0 0,0 0 0 0 0,1 0 0 0 0,-1 1 1 0 0,0-1-1 0 0,1 1 0 0 0,-1 0 0 0 0,1-1 0 0 0,-1 1 0 0 0,0 0 1 0 0,1 0-1 0 0,0 0 0 0 0,-1 0 0 0 0,1 0 0 0 0,0 0 0 0 0,-1 1 1 0 0,-1 1-1 0 0,-3 5 118 0 0,-1 0 0 0 0,1 0 0 0 0,1 0 0 0 0,-1 1 0 0 0,2 0 1 0 0,-1 0-1 0 0,1 1 0 0 0,0-1 0 0 0,-2 12 0 0 0,-3 14 227 0 0,-5 44 0 0 0,2 31 305 0 0,11-93-579 0 0,2-1 0 0 0,-1 0 0 0 0,2 0-1 0 0,6 30 1 0 0,-7-43-120 0 0,0-1 0 0 0,-1 1 0 0 0,1 0-1 0 0,0-1 1 0 0,1 1 0 0 0,-1-1 0 0 0,0 1-1 0 0,1-1 1 0 0,-1 0 0 0 0,1 0 0 0 0,0 1-1 0 0,0-1 1 0 0,0 0 0 0 0,0 0 0 0 0,0-1-1 0 0,0 1 1 0 0,3 1 0 0 0,-3-2-12 0 0,0 0 0 0 0,0 0-1 0 0,1-1 1 0 0,-1 1 0 0 0,0-1 0 0 0,1 1-1 0 0,-1-1 1 0 0,0 0 0 0 0,1 0 0 0 0,-1 0 0 0 0,1 0-1 0 0,-1-1 1 0 0,0 1 0 0 0,1 0 0 0 0,-1-1-1 0 0,0 0 1 0 0,1 1 0 0 0,-1-1 0 0 0,0 0-1 0 0,3-2 1 0 0,3-2-30 0 0,0 0-1 0 0,1 0 1 0 0,-2-1-1 0 0,1-1 1 0 0,10-9-1 0 0,31-42-851 0 0,-32 39 252 0 0,6-10-1995 0 0,0 1-769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29.2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0 448 0 0,'-2'2'84'0'0,"0"1"-1"0"0,1-1 1 0 0,0 0-1 0 0,-1 0 1 0 0,1 1 0 0 0,0-1-1 0 0,0 1 1 0 0,0-1-1 0 0,1 1 1 0 0,-1-1 0 0 0,1 1-1 0 0,-1 0 1 0 0,1 3-1 0 0,0 39 403 0 0,1-37-463 0 0,27 195 853 0 0,-27-197-865 0 0,7 26 56 0 0,-8-30-64 0 0,1 0 0 0 0,0 0 0 0 0,-1 0 0 0 0,1 0 0 0 0,0 0 0 0 0,1 0 0 0 0,-1 0 0 0 0,0 0 1 0 0,0-1-1 0 0,1 1 0 0 0,-1-1 0 0 0,3 3 0 0 0,-4-4-3 0 0,1 0 0 0 0,-1 1 0 0 0,1-1 0 0 0,-1 0 0 0 0,1 1 0 0 0,-1-1 0 0 0,1 0 0 0 0,-1 0 0 0 0,1 0 0 0 0,-1 0 0 0 0,1 1 0 0 0,-1-1 0 0 0,1 0 0 0 0,0 0 0 0 0,-1 0 0 0 0,1 0 0 0 0,-1 0 0 0 0,1 0 0 0 0,-1 0 0 0 0,1-1 0 0 0,0 1 0 0 0,-1 0 0 0 0,1 0 0 0 0,-1 0 0 0 0,1 0 0 0 0,0-1 0 0 0,0 0 0 0 0,1 0 0 0 0,-1 0 0 0 0,0 0 0 0 0,0-1 0 0 0,0 1 0 0 0,0 0 0 0 0,0 0 0 0 0,0-1 0 0 0,1-1 0 0 0,1-4 0 0 0,0 1 0 0 0,-1 0 0 0 0,3-10 0 0 0,11-63 206 0 0,-11 49 171 0 0,1 1 0 0 0,17-47 0 0 0,-20 85 168 0 0,-1 8-464 0 0,0 38-223 0 0,-2-27 14 0 0,1-1-1 0 0,1 1 1 0 0,10 47 0 0 0,-11-73 118 0 0,-1 0 1 0 0,1 0-1 0 0,-1 0 1 0 0,1 0-1 0 0,0-1 1 0 0,0 1-1 0 0,0 0 0 0 0,0 0 1 0 0,0-1-1 0 0,0 1 1 0 0,0 0-1 0 0,1-1 1 0 0,-1 0-1 0 0,0 1 1 0 0,1-1-1 0 0,0 0 0 0 0,-1 1 1 0 0,3 0-1 0 0,-3-1-5 0 0,1-1 0 0 0,-1 0 0 0 0,0 0 0 0 0,0 0-1 0 0,1 0 1 0 0,-1 0 0 0 0,0 0 0 0 0,1 0 0 0 0,-1 0-1 0 0,0-1 1 0 0,0 1 0 0 0,1 0 0 0 0,-1-1 0 0 0,0 1-1 0 0,0-1 1 0 0,0 1 0 0 0,0-1 0 0 0,0 0 0 0 0,0 1-1 0 0,1-1 1 0 0,-2 0 0 0 0,1 0 0 0 0,0 0 0 0 0,0 0-1 0 0,0 0 1 0 0,0 0 0 0 0,0 0 0 0 0,-1 0 0 0 0,2-1-1 0 0,4-7-64 0 0,0-1-1 0 0,-1 1 1 0 0,0-1-1 0 0,0 0 1 0 0,5-17-1 0 0,12-56 455 0 0,-14 48 120 0 0,-2 5-124 0 0,-5 21-313 0 0,1-1 0 0 0,0 1-1 0 0,4-11 1 0 0,-3 15-306 0 0,0 3-114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8.2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27 1656 0 0,'0'-25'110'0'0,"0"23"7"0"0,0 15 394 0 0,1 149 3724 0 0,1 26-3634 0 0,-3-167-473 0 0,1-10-9 0 0,-1 0 0 0 0,2 0 0 0 0,-1 0-1 0 0,2 0 1 0 0,3 17 0 0 0,-5-28-117 0 0,0 0-1 0 0,0 0 1 0 0,0 1 0 0 0,0-1-1 0 0,0 0 1 0 0,0 0 0 0 0,0 1-1 0 0,1-1 1 0 0,-1 0 0 0 0,0 0-1 0 0,0 0 1 0 0,0 1 0 0 0,0-1-1 0 0,0 0 1 0 0,0 0 0 0 0,1 0-1 0 0,-1 0 1 0 0,0 1 0 0 0,0-1-1 0 0,0 0 1 0 0,0 0 0 0 0,1 0-1 0 0,-1 0 1 0 0,0 0-1 0 0,0 1 1 0 0,0-1 0 0 0,1 0-1 0 0,-1 0 1 0 0,0 0 0 0 0,0 0-1 0 0,0 0 1 0 0,1 0 0 0 0,-1 0-1 0 0,5-6-103 0 0,3-12-136 0 0,-8 18 238 0 0,44-145-1376 0 0,-41 135 1296 0 0,1 0-9 0 0,-1 0-1 0 0,7-11 1 0 0,-9 19 95 0 0,0-1-1 0 0,1 1 1 0 0,-1 0 0 0 0,1 0 0 0 0,-1 0 0 0 0,1 0-1 0 0,0 1 1 0 0,-1-1 0 0 0,1 0 0 0 0,0 1-1 0 0,0-1 1 0 0,0 1 0 0 0,1 0 0 0 0,3-3-1 0 0,-5 4 10 0 0,0 0-1 0 0,0 0 0 0 0,-1 0 1 0 0,1-1-1 0 0,0 1 0 0 0,0 0 1 0 0,0 0-1 0 0,-1 0 0 0 0,1 0 1 0 0,0 0-1 0 0,0 0 0 0 0,0 0 1 0 0,-1 1-1 0 0,1-1 0 0 0,0 0 1 0 0,0 0-1 0 0,-1 1 0 0 0,1-1 1 0 0,0 0-1 0 0,0 1 0 0 0,-1-1 1 0 0,1 1-1 0 0,0-1 0 0 0,0 1 1 0 0,1 1 20 0 0,-1-1 0 0 0,0 1 1 0 0,0 0-1 0 0,0 0 0 0 0,0-1 0 0 0,0 1 1 0 0,0 0-1 0 0,0 0 0 0 0,0 3 1 0 0,2 4 133 0 0,-2 0 1 0 0,1 0-1 0 0,-1 12 1 0 0,-2 68 948 0 0,-1-62-725 0 0,1 0 0 0 0,4 36-1 0 0,-3-62-396 0 0,0 1 0 0 0,1-1 0 0 0,-1 0 0 0 0,0 0 1 0 0,0 0-1 0 0,1 1 0 0 0,-1-1 0 0 0,0 0 0 0 0,1 0 0 0 0,-1 0 0 0 0,1 0 0 0 0,0 0 0 0 0,-1 0 0 0 0,1 0 0 0 0,0 0 0 0 0,0 0 0 0 0,-1 0 0 0 0,3 1 0 0 0,-3-2-76 0 0,1 0 1 0 0,0 0 0 0 0,0 0-1 0 0,-1 0 1 0 0,1 0 0 0 0,0 0 0 0 0,0 0-1 0 0,-1 0 1 0 0,1 0 0 0 0,0 0-1 0 0,-1 0 1 0 0,1 0 0 0 0,0-1-1 0 0,0 1 1 0 0,-1 0 0 0 0,1-1-1 0 0,0 1 1 0 0,-1 0 0 0 0,1-1-1 0 0,-1 1 1 0 0,1-1 0 0 0,0 1-1 0 0,-1-1 1 0 0,1 1 0 0 0,-1-1 0 0 0,0 0-1 0 0,1 1 1 0 0,-1-1 0 0 0,1 0-1 0 0,6-7-1323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07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150 0 2120 0 0,'-42'16'444'0'0,"32"-13"169"0"0,-1 1 1 0 0,1 0-1 0 0,0 1 0 0 0,-13 7 0 0 0,20-9-461 0 0,0-1 0 0 0,-1 1 1 0 0,1 0-1 0 0,1 0 0 0 0,-1 0 0 0 0,0 0 1 0 0,1 0-1 0 0,-1 1 0 0 0,1-1 0 0 0,0 1 1 0 0,0 0-1 0 0,1-1 0 0 0,-1 1 0 0 0,1 0 0 0 0,-2 7 1 0 0,1-2-24 0 0,1 1 0 0 0,0-1 0 0 0,1 0-1 0 0,0 1 1 0 0,0-1 0 0 0,1 1 0 0 0,0-1 0 0 0,1 0 0 0 0,0 0 0 0 0,4 12 0 0 0,-4-15-151 0 0,0-1-1 0 0,0 1 1 0 0,1-1 0 0 0,-1 0-1 0 0,1 0 1 0 0,0 0 0 0 0,1 0-1 0 0,-1-1 1 0 0,1 1-1 0 0,0-1 1 0 0,0 0 0 0 0,0 0-1 0 0,1 0 1 0 0,-1-1 0 0 0,1 0-1 0 0,0 1 1 0 0,0-2 0 0 0,5 4-1 0 0,-7-5-3 0 0,1 0-1 0 0,-1-1 0 0 0,0 1 0 0 0,0-1 1 0 0,1 1-1 0 0,-1-1 0 0 0,0 0 0 0 0,1 0 1 0 0,-1 0-1 0 0,0-1 0 0 0,0 1 0 0 0,1-1 1 0 0,-1 0-1 0 0,0 0 0 0 0,0 0 0 0 0,0 0 1 0 0,0 0-1 0 0,0-1 0 0 0,0 1 1 0 0,0-1-1 0 0,0 0 0 0 0,-1 0 0 0 0,1 0 1 0 0,0 0-1 0 0,-1 0 0 0 0,0-1 0 0 0,3-2 1 0 0,0-1 19 0 0,-1 0 0 0 0,1-1 1 0 0,-1 1-1 0 0,-1-1 0 0 0,1 0 1 0 0,-1 0-1 0 0,0 0 1 0 0,-1 0-1 0 0,1-1 0 0 0,1-13 1 0 0,-2 11 88 0 0,-1-1 1 0 0,-1 0 0 0 0,0 0-1 0 0,0 1 1 0 0,-1-1-1 0 0,0 0 1 0 0,-1 0-1 0 0,-1 1 1 0 0,1-1 0 0 0,-1 1-1 0 0,-1 0 1 0 0,-8-16-1 0 0,12 25-176 0 0,-1 0 1 0 0,0 0-1 0 0,1 0 0 0 0,-1 0 0 0 0,0 0 0 0 0,0 0 0 0 0,1 0 0 0 0,-1 1 1 0 0,0-1-1 0 0,0 0 0 0 0,0 1 0 0 0,0-1 0 0 0,0 1 0 0 0,0-1 1 0 0,-1 0-1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08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 4369 0 0,'3'45'1462'0'0,"1"-1"1"0"0,16 69-1 0 0,-18-101-1348 0 0,0-5-43 0 0,1 10 252 0 0,8 25 1 0 0,-10-39-296 0 0,1 1 1 0 0,-1-1-1 0 0,1 1 1 0 0,-1-1-1 0 0,1 0 0 0 0,0 1 1 0 0,0-1-1 0 0,1 0 1 0 0,-1 0-1 0 0,1 0 1 0 0,-1-1-1 0 0,1 1 1 0 0,3 2-1 0 0,-5-4-28 0 0,0-1 0 0 0,0 1 0 0 0,-1-1 0 0 0,1 0 0 0 0,0 1 0 0 0,0-1 0 0 0,0 0 0 0 0,0 0 0 0 0,-1 0 0 0 0,1 1 0 0 0,0-1 0 0 0,0 0 0 0 0,0 0 0 0 0,0 0 0 0 0,0 0 0 0 0,0 0 0 0 0,-1-1 0 0 0,1 1 0 0 0,0 0 0 0 0,0 0 0 0 0,0 0 0 0 0,1-1 0 0 0,0 0 0 0 0,-1 0 0 0 0,1-1 0 0 0,-1 1 0 0 0,0 0 0 0 0,1 0 0 0 0,-1-1 0 0 0,0 1 0 0 0,0-1 0 0 0,1 1 0 0 0,0-3 0 0 0,2-3 0 0 0,-1-1 0 0 0,0 0 0 0 0,4-13 0 0 0,9-38 8 0 0,16-50 26 0 0,-25 92-28 0 0,0-1-1 0 0,1 1 1 0 0,19-31-1 0 0,-25 45-67 0 0,0 0 0 0 0,0 0-1 0 0,0 1 1 0 0,1-1 0 0 0,-1 1-1 0 0,1-1 1 0 0,-1 1 0 0 0,1 0-1 0 0,0 0 1 0 0,0 0 0 0 0,0 0-1 0 0,0 1 1 0 0,0-1 0 0 0,0 1 0 0 0,5-2-1 0 0,-5 3-37 0 0,0 0-1 0 0,0-1 0 0 0,1 1 0 0 0,-1 0 0 0 0,0 0 1 0 0,1 1-1 0 0,-1-1 0 0 0,0 1 0 0 0,0 0 1 0 0,0 0-1 0 0,1 0 0 0 0,-1 0 0 0 0,0 0 1 0 0,0 1-1 0 0,-1-1 0 0 0,5 3 0 0 0,4 4-1837 0 0,3 1-415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08.4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130 6 984 0 0,'0'0'1'0'0,"0"0"-1"0"0,0 0 1 0 0,0 0-1 0 0,1 0 1 0 0,-1 0-1 0 0,0 0 1 0 0,0 0-1 0 0,0 0 1 0 0,0 0-1 0 0,1 0 1 0 0,-1 0-1 0 0,0 0 1 0 0,0 0-1 0 0,0 0 1 0 0,0-1-1 0 0,1 1 1 0 0,-1 0-1 0 0,0 0 1 0 0,0 0-1 0 0,0 0 1 0 0,0 0-1 0 0,0 0 1 0 0,0-1-1 0 0,1 1 1 0 0,-1 0-1 0 0,0 0 1 0 0,0 0-1 0 0,0 0 1 0 0,0-1-1 0 0,0 1 1 0 0,0 0-1 0 0,0 0 1 0 0,0 0-1 0 0,0 0 1 0 0,0-1-1 0 0,0 1 1 0 0,0 0-1 0 0,0 0 1 0 0,0-1-1 0 0,-8 1 383 0 0,-14 2 1140 0 0,16-1-1099 0 0,0 0 0 0 0,0 1 0 0 0,0 0 0 0 0,0 0 0 0 0,0 1 0 0 0,0-1 0 0 0,1 1 0 0 0,-1 1-1 0 0,1-1 1 0 0,0 1 0 0 0,-7 6 0 0 0,9-7-291 0 0,0 0 0 0 0,0 1 0 0 0,1-1 0 0 0,0 1 0 0 0,-1 0-1 0 0,1-1 1 0 0,0 1 0 0 0,1 0 0 0 0,-1 0 0 0 0,1 1 0 0 0,0-1 0 0 0,0 0 0 0 0,0 0-1 0 0,0 1 1 0 0,1-1 0 0 0,0 0 0 0 0,0 8 0 0 0,0-5-94 0 0,1 1 1 0 0,0 0-1 0 0,1 0 1 0 0,0 0-1 0 0,0-1 1 0 0,0 1-1 0 0,1-1 1 0 0,7 14-1 0 0,-9-20-70 0 0,0 1 0 0 0,0 0 0 0 0,0 0 0 0 0,1 0 0 0 0,-1-1 0 0 0,0 1 0 0 0,1-1 0 0 0,-1 1 0 0 0,1-1 0 0 0,0 0-1 0 0,-1 1 1 0 0,1-1 0 0 0,0 0 0 0 0,0 0 0 0 0,0 0 0 0 0,0 0 0 0 0,0-1 0 0 0,0 1 0 0 0,0 0 0 0 0,0-1 0 0 0,0 1 0 0 0,0-1 0 0 0,0 0-1 0 0,0 0 1 0 0,1 0 0 0 0,-1 0 0 0 0,0 0 0 0 0,0 0 0 0 0,0-1 0 0 0,0 1 0 0 0,0-1 0 0 0,0 1 0 0 0,0-1 0 0 0,0 0 0 0 0,0 0 0 0 0,0 0-1 0 0,2-1 1 0 0,0-1-100 0 0,0 1 0 0 0,0-1 0 0 0,0 0 0 0 0,0 0-1 0 0,-1 0 1 0 0,0-1 0 0 0,1 1 0 0 0,-1-1 0 0 0,-1 0 0 0 0,4-4-1 0 0,2-6-394 0 0,10-26-1 0 0,-14 29 437 0 0,0 1-1 0 0,1-1 0 0 0,1 1 0 0 0,8-13 0 0 0,-10 21 362 0 0,-2 8 66 0 0,-3 8 148 0 0,-35 149 2528 0 0,28-134-2790 0 0,-4 17-22 0 0,-2 0-1 0 0,-33 72 1 0 0,45-115-218 0 0,0 0 0 0 0,0 0 0 0 0,0 0-1 0 0,0 0 1 0 0,0 0 0 0 0,-1-1 0 0 0,1 1 0 0 0,-1-1 0 0 0,0 1 0 0 0,0-1 0 0 0,-4 2 0 0 0,6-3-12 0 0,1-1 0 0 0,-1 1 0 0 0,0-1 0 0 0,0 0 0 0 0,0 1 0 0 0,0-1 0 0 0,0 0 0 0 0,0 0 0 0 0,0 0 0 0 0,0 0 0 0 0,0 0 0 0 0,0 0 0 0 0,0 0 0 0 0,0 0 0 0 0,0 0 0 0 0,0 0 0 0 0,-2-1 0 0 0,2 1-35 0 0,0-1 0 0 0,-1 0 0 0 0,1 0 0 0 0,0 0 0 0 0,0 1 0 0 0,0-1 0 0 0,1 0 0 0 0,-1 0-1 0 0,0 0 1 0 0,0-1 0 0 0,0 1 0 0 0,1 0 0 0 0,-1 0 0 0 0,0 0 0 0 0,1 0 0 0 0,-1-1 0 0 0,0-1-1 0 0,0-2-458 0 0,0-1 0 0 0,0 0-1 0 0,0 0 1 0 0,0-9 0 0 0,1-9-2227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08.6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 1 3089 0 0,'-4'17'558'0'0,"2"1"0"0"0,0 0 0 0 0,0 27 0 0 0,1-4 721 0 0,-3 6-195 0 0,-1 29 606 0 0,7-92-3914 0 0,-2 3-469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08.8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10 768 0 0,'-8'-10'3130'0'0,"13"15"-2784"0"0,5 4-822 0 0,0 0 1 0 0,1-1 0 0 0,0 0 0 0 0,0-1 0 0 0,1-1 0 0 0,24 11 0 0 0,-20-12 445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09.0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 1 1400 0 0,'-18'18'1377'0'0,"0"2"0"0"0,0 0 0 0 0,-15 25 0 0 0,28-37-1101 0 0,1-1 0 0 0,0 0 0 0 0,0 1 0 0 0,1 0 0 0 0,0 0 0 0 0,0 0 0 0 0,1 0 0 0 0,0 0 0 0 0,0 1 0 0 0,1-1 0 0 0,0 0 0 0 0,1 1 0 0 0,0 15 0 0 0,0-23-271 0 0,0 1 1 0 0,1-1-1 0 0,-1 1 1 0 0,0-1-1 0 0,0 1 1 0 0,1-1 0 0 0,-1 1-1 0 0,1-1 1 0 0,0 1-1 0 0,-1-1 1 0 0,1 0-1 0 0,0 1 1 0 0,0-1-1 0 0,0 0 1 0 0,0 0-1 0 0,0 0 1 0 0,0 1 0 0 0,0-1-1 0 0,0 0 1 0 0,0-1-1 0 0,1 1 1 0 0,-1 0-1 0 0,0 0 1 0 0,1 0-1 0 0,1 0 1 0 0,-1 0-3 0 0,0-1-1 0 0,0 0 1 0 0,0 0-1 0 0,-1 0 1 0 0,1 0 0 0 0,0 0-1 0 0,0 0 1 0 0,0-1-1 0 0,0 1 1 0 0,-1 0-1 0 0,1-1 1 0 0,0 1 0 0 0,0-1-1 0 0,-1 0 1 0 0,1 0-1 0 0,0 0 1 0 0,-1 0 0 0 0,1 0-1 0 0,-1 0 1 0 0,3-2-1 0 0,2-3-88 0 0,0 0-1 0 0,-1 0 1 0 0,0 0-1 0 0,0 0 0 0 0,-1-1 1 0 0,1 0-1 0 0,-2 0 0 0 0,6-13 1 0 0,1-7-527 0 0,7-31 0 0 0,-6 18 355 0 0,-10 39 255 0 0,-1 0-1 0 0,0 0 1 0 0,1 0-1 0 0,-1 0 0 0 0,0 0 1 0 0,1 0-1 0 0,-1 0 1 0 0,1 0-1 0 0,0 0 1 0 0,-1 0-1 0 0,1 0 0 0 0,0 0 1 0 0,0 0-1 0 0,-1 1 1 0 0,3-2-1 0 0,-3 2 16 0 0,1 0-1 0 0,-1 0 1 0 0,1 0-1 0 0,-1 0 1 0 0,1 0 0 0 0,-1 0-1 0 0,1 0 1 0 0,-1 0-1 0 0,1 0 1 0 0,-1 0-1 0 0,1 0 1 0 0,-1 1 0 0 0,1-1-1 0 0,-1 0 1 0 0,0 0-1 0 0,1 1 1 0 0,-1-1-1 0 0,1 0 1 0 0,-1 1-1 0 0,0-1 1 0 0,1 0 0 0 0,-1 1-1 0 0,0-1 1 0 0,1 0-1 0 0,-1 1 1 0 0,0-1-1 0 0,0 1 1 0 0,1-1-1 0 0,-1 1 1 0 0,0-1 0 0 0,0 0-1 0 0,0 1 1 0 0,0-1-1 0 0,0 1 1 0 0,1-1-1 0 0,-1 1 1 0 0,8 24 649 0 0,-1-1 0 0 0,6 44 0 0 0,-8-43-363 0 0,0 0 1 0 0,14 40-1 0 0,-18-62-277 0 0,0 0 0 0 0,0 0 0 0 0,1-1 0 0 0,-1 1 0 0 0,1 0-1 0 0,0-1 1 0 0,-1 0 0 0 0,5 4 0 0 0,-5-5-182 0 0,0 0-1 0 0,0 0 1 0 0,0-1-1 0 0,0 1 1 0 0,0 0-1 0 0,0-1 1 0 0,1 1-1 0 0,-1-1 1 0 0,0 0-1 0 0,0 1 1 0 0,1-1-1 0 0,-1 0 1 0 0,0 0-1 0 0,1 0 1 0 0,-1 0-1 0 0,0 0 1 0 0,1 0-1 0 0,-1 0 1 0 0,0 0-1 0 0,0 0 1 0 0,1-1-1 0 0,1 1 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09.3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 0 6065 0 0,'-5'4'264'0'0,"2"-4"64"0"0,-1 1-264 0 0,2 1-64 0 0,2 0 224 0 0,0 0 33 0 0,0 1 7 0 0,0 3 24 0 0,0 1-504 0 0,2-2-96 0 0,3 1-17 0 0,-1-1 9 0 0,3 2 240 0 0,-3-1 80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09.5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 1 10690 0 0,'-11'27'472'0'0,"6"-13"105"0"0,0 0-465 0 0,-1 1-112 0 0,5-8 0 0 0,-1-7 0 0 0,0 3-193 0 0,-2 6-63 0 0,-1 4-16 0 0,0-2 0 0 0,1-2 120 0 0,4-6 24 0 0,2-5 8 0 0,12-12-2672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1.0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1 1400 0 0,'-2'0'107'0'0,"2"1"-54"0"0,0 0-1 0 0,-1 0 1 0 0,1-1 0 0 0,0 1-1 0 0,0 0 1 0 0,0 0 0 0 0,0 0-1 0 0,0 0 1 0 0,0 0 0 0 0,0-1-1 0 0,0 1 1 0 0,1 2 0 0 0,-1-1 62 0 0,2 22 602 0 0,0 0 0 0 0,12 44 0 0 0,-7-34-411 0 0,66 369 1850 0 0,-70-386-2113 0 0,4 28 121 0 0,-6-42-191 0 0,0 1 0 0 0,0 0 0 0 0,1 0 0 0 0,-1 0 0 0 0,1-1 0 0 0,0 1 0 0 0,0-1 0 0 0,3 6 0 0 0,-4-9-2 0 0,-1 0 0 0 0,0 0 0 0 0,0 1 0 0 0,0-1 0 0 0,0 0 0 0 0,1 0 0 0 0,-1 1 0 0 0,0-1 0 0 0,0 0 0 0 0,1 0 0 0 0,-1 0 0 0 0,0 1 0 0 0,0-1 0 0 0,1 0 0 0 0,-1 0 0 0 0,0 0 0 0 0,1 0 0 0 0,-1 0 0 0 0,0 0 0 0 0,0 0 0 0 0,1 1 0 0 0,-1-1 0 0 0,0 0 0 0 0,1 0 0 0 0,-1 0 0 0 0,0 0 0 0 0,1 0 0 0 0,-1 0 0 0 0,0-1 0 0 0,1 1 0 0 0,1-4-867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1.2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88 1160 0 0,'0'0'21'0'0,"0"0"0"0"0,0 0 0 0 0,0 1 0 0 0,0-1 1 0 0,0 0-1 0 0,0 0 0 0 0,0 0 0 0 0,0 0 0 0 0,0 0 0 0 0,0 0 0 0 0,0 1 0 0 0,0-1 0 0 0,0 0 0 0 0,0 0 0 0 0,0 0 0 0 0,0 0 0 0 0,0 0 0 0 0,0 0 0 0 0,0 1 0 0 0,0-1 0 0 0,0 0 0 0 0,0 0 0 0 0,0 0 0 0 0,0 0 1 0 0,0 0-1 0 0,0 0 0 0 0,0 1 105 0 0,1-1-105 0 0,-1 0 0 0 0,0 0 0 0 0,0 0 0 0 0,0 0 0 0 0,0 0 0 0 0,0 0 0 0 0,0 1 0 0 0,0-1 0 0 0,1 0 0 0 0,-1 0 0 0 0,0 0 1 0 0,0 0-1 0 0,0 0 0 0 0,0 0 0 0 0,0 0 0 0 0,1 0 0 0 0,-1 0 0 0 0,0 0 0 0 0,0 0 0 0 0,0 0 0 0 0,0 0 0 0 0,0 0 0 0 0,0 0 0 0 0,1 0 0 0 0,-1-1 0 0 0,0 1 0 0 0,0 0 0 0 0,0 0 0 0 0,0 0 0 0 0,0 0 1 0 0,11-1 975 0 0,5-5-418 0 0,0-1 0 0 0,-1-1 1 0 0,15-10-1 0 0,-19 11-137 0 0,0 0-1 0 0,1 1 1 0 0,0 0 0 0 0,0 1-1 0 0,0 0 1 0 0,25-5 0 0 0,-8 7-2026 0 0,49 0 0 0 0,-70 3 1272 0 0,6 0-2041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8.5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104 64 1280 0 0,'-8'5'664'0'0,"0"0"-1"0"0,0 0 1 0 0,0 1-1 0 0,1-1 1 0 0,0 2 0 0 0,0-1-1 0 0,0 1 1 0 0,1 0-1 0 0,-8 11 1 0 0,11-14-588 0 0,1 1 0 0 0,-1-1 0 0 0,1 0-1 0 0,-1 1 1 0 0,1-1 0 0 0,1 1 0 0 0,-1 0 0 0 0,1 0 0 0 0,-1 0 0 0 0,1 0 0 0 0,1 0 0 0 0,-1 0 0 0 0,1 0 0 0 0,0 0-1 0 0,0 0 1 0 0,0 0 0 0 0,1 0 0 0 0,0 0 0 0 0,1 5 0 0 0,-2-8-102 0 0,1-1 0 0 0,-1 1 0 0 0,1-1 0 0 0,-1 1 0 0 0,1-1 1 0 0,0 1-1 0 0,0-1 0 0 0,0 0 0 0 0,0 1 0 0 0,0-1 0 0 0,0 0 0 0 0,0 1 0 0 0,0-1 0 0 0,1 0 0 0 0,-1 0 0 0 0,0 0 1 0 0,1 0-1 0 0,-1-1 0 0 0,0 1 0 0 0,3 1 0 0 0,-1-2-65 0 0,-1 1 0 0 0,0-1 0 0 0,0 0-1 0 0,0 0 1 0 0,0 0 0 0 0,1 0 0 0 0,-1 0 0 0 0,0 0 0 0 0,0-1 0 0 0,0 1 0 0 0,0-1-1 0 0,0 1 1 0 0,4-3 0 0 0,1 0-76 0 0,-1 0-1 0 0,0-1 1 0 0,0 0 0 0 0,0 0-1 0 0,0-1 1 0 0,-1 0 0 0 0,1 0-1 0 0,5-7 1 0 0,-5 3 336 0 0,1-1 1 0 0,-1-1-1 0 0,-1 1 0 0 0,0-1 0 0 0,0 0 1 0 0,-1 0-1 0 0,-1 0 0 0 0,0 0 1 0 0,0-1-1 0 0,-1 0 0 0 0,-1 1 0 0 0,0-1 1 0 0,0 0-1 0 0,-1 0 0 0 0,-1 0 1 0 0,-2-16-1 0 0,0 21-1265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1.4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0 1800 0 0,'-2'7'78'0'0,"1"-1"0"0"0,0 1 0 0 0,1-1 0 0 0,-1 1 0 0 0,1 0-1 0 0,0-1 1 0 0,3 12 0 0 0,12 48 1109 0 0,-5-27-783 0 0,72 347 2848 0 0,-78-369-3255 0 0,-3-6-96 0 0,2 0-1 0 0,-1 0 0 0 0,1 0 1 0 0,1-1-1 0 0,0 1 0 0 0,9 17 0 0 0,-13-28 68 0 0,0 0 0 0 0,1 1 0 0 0,-1-1-1 0 0,0 0 1 0 0,0 1 0 0 0,0-1 0 0 0,0 0-1 0 0,1 1 1 0 0,-1-1 0 0 0,0 0-1 0 0,0 1 1 0 0,1-1 0 0 0,-1 0 0 0 0,0 0-1 0 0,1 1 1 0 0,-1-1 0 0 0,0 0 0 0 0,1 0-1 0 0,-1 0 1 0 0,0 1 0 0 0,1-1 0 0 0,-1 0-1 0 0,0 0 1 0 0,1 0 0 0 0,-1 0-1 0 0,0 0 1 0 0,1 0 0 0 0,-1 0 0 0 0,1 0-1 0 0,-1 0 1 0 0,0 0 0 0 0,1 0 0 0 0,-1 0-1 0 0,1 0 1 0 0,-1 0 0 0 0,0 0 0 0 0,1 0-1 0 0,-1 0 1 0 0,0-1 0 0 0,1 1-1 0 0,0-1-66 0 0,-1 0 0 0 0,1 1-1 0 0,-1-1 1 0 0,1 0-1 0 0,-1 0 1 0 0,1 0-1 0 0,-1 0 1 0 0,0 0 0 0 0,1 0-1 0 0,-1 0 1 0 0,0 1-1 0 0,0-1 1 0 0,0 0-1 0 0,0 0 1 0 0,0-2-1 0 0,0-9-526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2.1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0 313 952 0 0,'0'0'14'0'0,"1"1"-1"0"0,-1-1 1 0 0,0 0-1 0 0,0 1 1 0 0,0-1-1 0 0,0 0 1 0 0,0 1-1 0 0,1-1 1 0 0,-1 0-1 0 0,0 0 1 0 0,0 1-1 0 0,0-1 0 0 0,1 0 1 0 0,-1 0-1 0 0,0 1 1 0 0,0-1-1 0 0,1 0 1 0 0,-1 0-1 0 0,0 0 1 0 0,1 1-1 0 0,-1-1 1 0 0,0 0-1 0 0,1 0 1 0 0,-1 0-1 0 0,0 0 1 0 0,1 0-1 0 0,-1 0 1 0 0,0 0-1 0 0,1 0 1 0 0,-1 0-1 0 0,12 1 391 0 0,-12-1-380 0 0,4 0 78 0 0,1 0 0 0 0,-1-1 0 0 0,0 1 0 0 0,0-1 0 0 0,0 0 0 0 0,0 0 1 0 0,0 0-1 0 0,-1-1 0 0 0,1 1 0 0 0,0-1 0 0 0,0 0 0 0 0,-1 0 0 0 0,1 0 0 0 0,3-4 0 0 0,-2 2 4 0 0,0-1 0 0 0,-1 1 0 0 0,0-1-1 0 0,0 0 1 0 0,-1 0 0 0 0,0-1-1 0 0,1 1 1 0 0,3-11 0 0 0,-2 3-12 0 0,-1-1 0 0 0,0 0 0 0 0,-1 0 0 0 0,0 0 0 0 0,-1 0 0 0 0,-1-1 0 0 0,-1-21 0 0 0,1 29-72 0 0,-2 1-1 0 0,1-1 1 0 0,-1 0 0 0 0,0 1 0 0 0,0-1-1 0 0,-1 1 1 0 0,1-1 0 0 0,-2 1-1 0 0,1 0 1 0 0,-1 0 0 0 0,0 0-1 0 0,0 0 1 0 0,0 0 0 0 0,-6-6-1 0 0,9 12-17 0 0,0-1 0 0 0,-1 1-1 0 0,1-1 1 0 0,-1 1 0 0 0,1-1-1 0 0,0 1 1 0 0,-1-1 0 0 0,0 1-1 0 0,1 0 1 0 0,-1-1 0 0 0,1 1-1 0 0,-1 0 1 0 0,1-1 0 0 0,-1 1-1 0 0,0 0 1 0 0,1 0 0 0 0,-1-1-1 0 0,0 1 1 0 0,1 0 0 0 0,-1 0-1 0 0,0 0 1 0 0,1 0 0 0 0,-1 0-1 0 0,0 0 1 0 0,1 0-1 0 0,-1 0 1 0 0,0 0 0 0 0,1 0-1 0 0,-1 1 1 0 0,1-1 0 0 0,-1 0-1 0 0,0 0 1 0 0,1 0 0 0 0,-1 1-1 0 0,0-1 1 0 0,1 0 0 0 0,-1 1-1 0 0,1-1 1 0 0,-1 1 0 0 0,1-1-1 0 0,-1 1 1 0 0,1-1 0 0 0,-1 1-1 0 0,1-1 1 0 0,0 1 0 0 0,-1-1-1 0 0,1 1 1 0 0,0-1 0 0 0,-1 1-1 0 0,1 0 1 0 0,0 0 0 0 0,-3 5 102 0 0,0-1 1 0 0,1 1 0 0 0,0 0 0 0 0,-2 8 0 0 0,-1 7 238 0 0,2 0 1 0 0,0 1-1 0 0,1-1 1 0 0,1 1-1 0 0,1 0 1 0 0,1-1-1 0 0,0 1 1 0 0,2 0-1 0 0,1-1 1 0 0,8 29-1 0 0,-10-46-318 0 0,-1-1 0 0 0,0 1-1 0 0,1-1 1 0 0,0 1 0 0 0,0-1-1 0 0,0 0 1 0 0,0 0-1 0 0,0 0 1 0 0,1 0 0 0 0,-1 0-1 0 0,1 0 1 0 0,4 3 0 0 0,-5-5-32 0 0,-1 0 1 0 0,1 0 0 0 0,0 0-1 0 0,0 0 1 0 0,-1-1 0 0 0,1 1-1 0 0,0-1 1 0 0,0 1 0 0 0,0-1-1 0 0,0 1 1 0 0,0-1 0 0 0,0 0-1 0 0,0 0 1 0 0,0 0 0 0 0,0 0-1 0 0,0-1 1 0 0,0 1 0 0 0,0 0-1 0 0,0-1 1 0 0,0 1 0 0 0,0-1-1 0 0,-1 0 1 0 0,1 0-1 0 0,0 0 1 0 0,2-1 0 0 0,6-4-437 0 0,-1-1 1 0 0,1 0 0 0 0,-1-1-1 0 0,-1 0 1 0 0,0 0-1 0 0,0-1 1 0 0,0 0 0 0 0,7-12-1 0 0,-4 6-2215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2.4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1800 0 0,'0'3'52'0'0,"0"0"0"0"0,0 0-1 0 0,0 0 1 0 0,0 0 0 0 0,0 0-1 0 0,0 0 1 0 0,1 0-1 0 0,0 0 1 0 0,1 5 0 0 0,14 29 946 0 0,-4-11-722 0 0,2 16 141 0 0,-7-20 86 0 0,0 0-1 0 0,21 39 1 0 0,-28-60-477 0 0,0-1-1 0 0,1 1 1 0 0,-1 0 0 0 0,0-1 0 0 0,1 1-1 0 0,-1 0 1 0 0,1-1 0 0 0,-1 1-1 0 0,1 0 1 0 0,-1-1 0 0 0,1 1 0 0 0,0-1-1 0 0,-1 1 1 0 0,1-1 0 0 0,-1 1 0 0 0,1-1-1 0 0,0 0 1 0 0,0 1 0 0 0,-1-1 0 0 0,2 1-1 0 0,-1-1-4 0 0,-1-1 0 0 0,0 1 0 0 0,1 0-1 0 0,-1 0 1 0 0,1-1 0 0 0,-1 1-1 0 0,0 0 1 0 0,1-1 0 0 0,-1 1 0 0 0,0 0-1 0 0,1-1 1 0 0,-1 1 0 0 0,0 0 0 0 0,1-1-1 0 0,-1 1 1 0 0,0-1 0 0 0,0 1 0 0 0,0-1-1 0 0,1 1 1 0 0,-1-1 0 0 0,0 1 0 0 0,0 0-1 0 0,0-2 1 0 0,2-5 178 0 0,-1-1 1 0 0,1-14-1 0 0,-2 19-183 0 0,0-5 31 0 0,1-12 280 0 0,0 1 0 0 0,6-24 0 0 0,-6 38-220 0 0,0 0 0 0 0,1 0 0 0 0,-1 1 0 0 0,1-1 0 0 0,0 1 0 0 0,0-1 0 0 0,1 1 0 0 0,-1 0 0 0 0,1 0 0 0 0,0 0 0 0 0,0 0 0 0 0,0 0 0 0 0,1 0 0 0 0,4-3 0 0 0,-5 5-73 0 0,-1 1-1 0 0,1-1 1 0 0,-1 1 0 0 0,1 0 0 0 0,-1 0-1 0 0,1 0 1 0 0,0 0 0 0 0,0 1 0 0 0,-1-1-1 0 0,1 1 1 0 0,0-1 0 0 0,0 1 0 0 0,0 0 0 0 0,4 1-1 0 0,4 0-158 0 0,-1 1 0 0 0,17 5 0 0 0,-8-1-709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3.1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31 240 1160 0 0,'-2'3'18'0'0,"1"-1"0"0"0,0 1 0 0 0,0 0 0 0 0,0 0-1 0 0,0 0 1 0 0,0 1 0 0 0,0 5 0 0 0,2-8 110 0 0,-1 1-1 0 0,1-1 1 0 0,0 0 0 0 0,0 1-1 0 0,0-1 1 0 0,1 0 0 0 0,-1 1-1 0 0,0-1 1 0 0,0 0 0 0 0,3 2-1 0 0,-3-3-32 0 0,1 2 8 0 0,0 0 1 0 0,0 0-1 0 0,1-1 1 0 0,-1 1-1 0 0,1-1 0 0 0,-1 0 1 0 0,1 0-1 0 0,0 0 0 0 0,-1 0 1 0 0,1 0-1 0 0,0 0 1 0 0,0-1-1 0 0,-1 1 0 0 0,1-1 1 0 0,0 0-1 0 0,0 0 1 0 0,0 0-1 0 0,-1 0 0 0 0,1 0 1 0 0,0-1-1 0 0,0 1 1 0 0,0-1-1 0 0,-1 0 0 0 0,1 0 1 0 0,0 0-1 0 0,-1 0 1 0 0,1 0-1 0 0,-1-1 0 0 0,1 1 1 0 0,-1-1-1 0 0,0 1 1 0 0,1-1-1 0 0,-1 0 0 0 0,2-3 1 0 0,1 1-8 0 0,-1-1 0 0 0,0 0 1 0 0,0 0-1 0 0,-1 0 0 0 0,1-1 0 0 0,-1 1 0 0 0,0-1 1 0 0,-1 0-1 0 0,0 0 0 0 0,1 0 0 0 0,-2 0 1 0 0,1 0-1 0 0,-1-1 0 0 0,1-8 0 0 0,-1 2-19 0 0,-2 1 0 0 0,1-1 0 0 0,-1 0 0 0 0,-1 1 0 0 0,0 0 0 0 0,-1-1 0 0 0,-1 1 0 0 0,0 0 0 0 0,0 0 0 0 0,-12-21 0 0 0,15 31-68 0 0,0 0 1 0 0,-1 0-1 0 0,1 0 0 0 0,-1 0 1 0 0,1 0-1 0 0,-1 0 0 0 0,0 0 1 0 0,0 1-1 0 0,1-1 0 0 0,-1 1 0 0 0,0 0 1 0 0,-1-1-1 0 0,1 1 0 0 0,0 0 1 0 0,0 0-1 0 0,0 0 0 0 0,-1 0 0 0 0,1 1 1 0 0,0-1-1 0 0,-1 1 0 0 0,1-1 1 0 0,-4 1-1 0 0,4 0 2 0 0,-1 0 1 0 0,0 1-1 0 0,1 0 1 0 0,-1-1-1 0 0,0 1 0 0 0,1 0 1 0 0,-1 0-1 0 0,1 1 0 0 0,-1-1 1 0 0,1 0-1 0 0,0 1 1 0 0,0-1-1 0 0,0 1 0 0 0,0 0 1 0 0,0 0-1 0 0,0 0 0 0 0,0 0 1 0 0,0 0-1 0 0,-2 4 1 0 0,0 1 79 0 0,0 1 0 0 0,0-1 0 0 0,0 1 0 0 0,1 0 0 0 0,0 1 0 0 0,1-1 0 0 0,-3 14 0 0 0,-3 61 455 0 0,7-81-532 0 0,0 21 171 0 0,1 1 0 0 0,0 0 0 0 0,7 38 0 0 0,-5-52-134 0 0,0-1 0 0 0,0 0 0 0 0,1 0 0 0 0,0 0 0 0 0,1 0 1 0 0,0 0-1 0 0,1 0 0 0 0,-1-1 0 0 0,1 0 0 0 0,1 0 0 0 0,11 12 1 0 0,-15-17-67 0 0,1-1 0 0 0,0 1 0 0 0,0-1 0 0 0,0 0 1 0 0,0 0-1 0 0,0 0 0 0 0,0-1 0 0 0,1 1 1 0 0,-1-1-1 0 0,1 1 0 0 0,-1-1 0 0 0,1 0 1 0 0,0-1-1 0 0,-1 1 0 0 0,1-1 0 0 0,0 1 1 0 0,-1-1-1 0 0,1 0 0 0 0,0 0 0 0 0,-1-1 1 0 0,1 1-1 0 0,0-1 0 0 0,-1 0 0 0 0,1 0 1 0 0,-1 0-1 0 0,5-2 0 0 0,2-2-178 0 0,1 0 0 0 0,-1-1 0 0 0,-1 0 0 0 0,1 0 0 0 0,-1-1 0 0 0,0-1 0 0 0,10-10-1 0 0,0-2-3392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3.4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0 3313 0 0,'-2'5'81'0'0,"-1"-1"1"0"0,1 1 0 0 0,1-1-1 0 0,-1 1 1 0 0,1 0 0 0 0,-1 0-1 0 0,1 0 1 0 0,1-1 0 0 0,-1 1 0 0 0,1 0-1 0 0,0 0 1 0 0,0 0 0 0 0,0 0-1 0 0,1 0 1 0 0,1 9 0 0 0,6 11 463 0 0,0 0 0 0 0,17 30 0 0 0,-21-46-512 0 0,1 0-1 0 0,1 0 0 0 0,-1-1 1 0 0,2 0-1 0 0,-1 0 0 0 0,1-1 1 0 0,0 1-1 0 0,0-2 0 0 0,11 8 1 0 0,-16-12-99 0 0,1 0 0 0 0,0 0 1 0 0,-1-1-1 0 0,1 1 0 0 0,0-1 1 0 0,0 0-1 0 0,0 0 0 0 0,0 0 1 0 0,0 0-1 0 0,0 0 0 0 0,1-1 1 0 0,-1 0-1 0 0,0 1 0 0 0,0-1 1 0 0,0 0-1 0 0,1-1 0 0 0,3 1 1 0 0,-4-2-42 0 0,1 1 1 0 0,0 0-1 0 0,-1-1 1 0 0,1 1-1 0 0,-1-1 0 0 0,1 0 1 0 0,-1-1-1 0 0,0 1 1 0 0,0 0-1 0 0,0-1 1 0 0,0 0-1 0 0,3-3 0 0 0,1-3 45 0 0,-1 1-1 0 0,0-1 0 0 0,-1 0 1 0 0,0 0-1 0 0,0-1 0 0 0,-1 0 1 0 0,0 0-1 0 0,-1 0 0 0 0,3-15 1 0 0,-2 2 62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3.5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376 0 768 0 0,'-8'1'162'0'0,"0"1"-1"0"0,0-1 0 0 0,0 2 1 0 0,1-1-1 0 0,-1 1 0 0 0,0 0 1 0 0,1 0-1 0 0,-9 6 0 0 0,-3 3 465 0 0,0 1-1 0 0,1 1 0 0 0,0 1 0 0 0,1 1 0 0 0,0 0 0 0 0,2 1 0 0 0,0 1 0 0 0,-16 24 0 0 0,9-7 118 0 0,2 2-1 0 0,1 0 0 0 0,-23 67 1 0 0,35-86-640 0 0,3-10-84 0 0,1 0 1 0 0,0 1-1 0 0,1-1 0 0 0,0 1 1 0 0,0-1-1 0 0,0 10 0 0 0,2-18-25 0 0,0 0-1 0 0,0 0 1 0 0,-1 0-1 0 0,1 0 1 0 0,0 1-1 0 0,0-1 1 0 0,0 0-1 0 0,0 0 0 0 0,0 0 1 0 0,0 0-1 0 0,0 0 1 0 0,1 1-1 0 0,-1-1 1 0 0,0 0-1 0 0,0 0 1 0 0,0 0-1 0 0,0 0 0 0 0,0 0 1 0 0,0 0-1 0 0,0 1 1 0 0,0-1-1 0 0,0 0 1 0 0,0 0-1 0 0,0 0 1 0 0,0 0-1 0 0,0 0 1 0 0,1 0-1 0 0,-1 0 0 0 0,0 0 1 0 0,0 1-1 0 0,0-1 1 0 0,0 0-1 0 0,0 0 1 0 0,0 0-1 0 0,0 0 1 0 0,1 0-1 0 0,-1 0 0 0 0,0 0 1 0 0,0 0-1 0 0,0 0 1 0 0,0 0-1 0 0,0 0 1 0 0,1 0-1 0 0,-1 0 1 0 0,0 0-1 0 0,8-4-448 0 0,6-10-436 0 0,75-95-4807 0 0,-66 82 4277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4.2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 28 200 0 0,'-3'4'202'0'0,"0"1"-1"0"0,0-1 1 0 0,0 1 0 0 0,1 0-1 0 0,-1 0 1 0 0,1 0-1 0 0,0 0 1 0 0,1 0 0 0 0,-1 0-1 0 0,0 11 1 0 0,0 5 342 0 0,2 0 0 0 0,1 0 0 0 0,1 1 1 0 0,1-1-1 0 0,6 26 0 0 0,4 33 334 0 0,-2 25 362 0 0,-4 187 0 0 0,-10-278-1186 0 0,3-14-57 0 0,-1 0 0 0 0,1 0 0 0 0,0 0 0 0 0,0 0 0 0 0,-1 0 0 0 0,1 0-1 0 0,0 0 1 0 0,0 0 0 0 0,0-1 0 0 0,-1 1 0 0 0,1 0 0 0 0,0 0 0 0 0,0 0 0 0 0,0 0 0 0 0,-1-1 0 0 0,1 1 0 0 0,0 0 0 0 0,0 0 0 0 0,0 0 0 0 0,0-1-1 0 0,0 1 1 0 0,0 0 0 0 0,-1 0 0 0 0,1-1 0 0 0,0 1 0 0 0,0 0 0 0 0,0 0 0 0 0,0-1 0 0 0,0 1 0 0 0,-8-28-465 0 0,2-15 156 0 0,1 1 0 0 0,2-1 0 0 0,2 0 1 0 0,2 0-1 0 0,2 0 0 0 0,2 0 0 0 0,17-75 0 0 0,-16 96 121 0 0,1 0 0 0 0,19-40 0 0 0,-21 54 130 0 0,-1 0 0 0 0,1-1 0 0 0,1 2 0 0 0,-1-1-1 0 0,1 0 1 0 0,1 1 0 0 0,0 0 0 0 0,0 1 0 0 0,12-9 0 0 0,-18 13 56 0 0,1 1 1 0 0,0 0-1 0 0,-1 0 1 0 0,1 0-1 0 0,0 0 0 0 0,0 1 1 0 0,0-1-1 0 0,0 0 1 0 0,0 1-1 0 0,0-1 1 0 0,0 1-1 0 0,0 0 1 0 0,0 0-1 0 0,0 0 0 0 0,0 0 1 0 0,0 0-1 0 0,0 0 1 0 0,0 0-1 0 0,-1 1 1 0 0,1-1-1 0 0,0 1 1 0 0,0-1-1 0 0,0 1 1 0 0,0 0-1 0 0,0 0 0 0 0,0 0 1 0 0,-1 0-1 0 0,1 0 1 0 0,0 0-1 0 0,2 2 1 0 0,-1 1 91 0 0,0-1 1 0 0,0 1-1 0 0,0-1 1 0 0,0 1 0 0 0,-1 0-1 0 0,0 0 1 0 0,1 0-1 0 0,-1 0 1 0 0,-1 1-1 0 0,1-1 1 0 0,-1 0 0 0 0,2 7-1 0 0,0 7 407 0 0,-1 0-1 0 0,-1 0 1 0 0,-1 0-1 0 0,0 1 1 0 0,-1-1 0 0 0,-4 21-1 0 0,-2-5-9 0 0,-1 0 1 0 0,-17 43-1 0 0,22-69-407 0 0,0 0 0 0 0,0-1 0 0 0,-1 1 0 0 0,0-1 0 0 0,-1 0 0 0 0,0-1 0 0 0,-6 8 1 0 0,10-13-71 0 0,0 1 1 0 0,0-1 0 0 0,-1 0 0 0 0,1 1 0 0 0,-1-1 0 0 0,1 0 0 0 0,-1 0 0 0 0,1 0 0 0 0,-1 0 0 0 0,0 0 0 0 0,1 0 0 0 0,-1-1 0 0 0,0 1 0 0 0,0-1 0 0 0,0 1 0 0 0,1-1 0 0 0,-1 1 0 0 0,0-1 0 0 0,0 0 0 0 0,0 0 0 0 0,0 0 0 0 0,0 0-1 0 0,0 0 1 0 0,0-1 0 0 0,0 1 0 0 0,1 0 0 0 0,-1-1 0 0 0,0 0 0 0 0,0 1 0 0 0,0-1 0 0 0,1 0 0 0 0,-1 0 0 0 0,0 0 0 0 0,1 0 0 0 0,-1 0 0 0 0,-2-2 0 0 0,2 1-27 0 0,0 0 0 0 0,0 0 0 0 0,0-1 0 0 0,0 1 0 0 0,1 0-1 0 0,-1 0 1 0 0,1-1 0 0 0,-1 1 0 0 0,1-1 0 0 0,0 0 0 0 0,0 1 0 0 0,0-1 0 0 0,0 0 0 0 0,1 0 0 0 0,-1 1 0 0 0,1-1 0 0 0,-1 0 0 0 0,1 0 0 0 0,0-3 0 0 0,0 3 13 0 0,1 1 1 0 0,-1 0-1 0 0,0 0 0 0 0,1 0 1 0 0,-1-1-1 0 0,1 1 1 0 0,0 0-1 0 0,0 0 1 0 0,0 0-1 0 0,0 0 1 0 0,0 0-1 0 0,0 1 1 0 0,1-1-1 0 0,-1 0 0 0 0,0 0 1 0 0,1 1-1 0 0,0-1 1 0 0,-1 1-1 0 0,1-1 1 0 0,0 1-1 0 0,0 0 1 0 0,0 0-1 0 0,0 0 0 0 0,0 0 1 0 0,2-1-1 0 0,11-3 27 0 0,0 1 0 0 0,18-2-1 0 0,-16 3 13 0 0,26-9 0 0 0,-22 5-19 0 0,-2-2-1 0 0,1-1 1 0 0,-1-1-1 0 0,26-18 1 0 0,64-62 34 0 0,-97 80-67 0 0,-1 0 0 0 0,0-1-1 0 0,-1 0 1 0 0,0-1-1 0 0,13-24 1 0 0,-20 31 13 0 0,0 0 0 0 0,-1 0 0 0 0,0 0 0 0 0,0-1-1 0 0,0 1 1 0 0,-1 0 0 0 0,1-10 0 0 0,-1 12-3 0 0,-1 0-1 0 0,-1 0 0 0 0,1 0 1 0 0,0 0-1 0 0,-1 0 1 0 0,0 0-1 0 0,0 1 0 0 0,0-1 1 0 0,-1 0-1 0 0,1 0 0 0 0,-1 1 1 0 0,0-1-1 0 0,-2-3 0 0 0,3 5 10 0 0,0 1 0 0 0,1 0-1 0 0,-1-1 1 0 0,0 1-1 0 0,-1 0 1 0 0,1 0-1 0 0,0 0 1 0 0,0 0 0 0 0,0 0-1 0 0,-1 0 1 0 0,1 0-1 0 0,0 0 1 0 0,-1 0 0 0 0,1 0-1 0 0,-1 1 1 0 0,1-1-1 0 0,-1 0 1 0 0,1 1 0 0 0,-3-1-1 0 0,2 1 12 0 0,1 0 0 0 0,-1 1-1 0 0,1-1 1 0 0,-1 0 0 0 0,1 0 0 0 0,-1 1-1 0 0,0-1 1 0 0,1 1 0 0 0,0 0 0 0 0,-1-1-1 0 0,1 1 1 0 0,-1 0 0 0 0,1 0 0 0 0,0 0-1 0 0,0 0 1 0 0,-2 1 0 0 0,-2 3 52 0 0,0 1 0 0 0,1 0-1 0 0,-1 0 1 0 0,1 0 0 0 0,1 0 0 0 0,-1 0 0 0 0,-2 9 0 0 0,-3 7 189 0 0,2 1 0 0 0,0 0 0 0 0,2 0 0 0 0,0 0-1 0 0,2 1 1 0 0,1 0 0 0 0,0-1 0 0 0,2 1 0 0 0,2 24 0 0 0,-1-40-158 0 0,0-1 0 0 0,1 1 0 0 0,-1-1 0 0 0,2 1-1 0 0,-1-1 1 0 0,7 14 0 0 0,-8-20-115 0 0,0 1 0 0 0,0 0-1 0 0,0-1 1 0 0,0 1 0 0 0,0-1-1 0 0,0 1 1 0 0,1-1 0 0 0,-1 1 0 0 0,0-1-1 0 0,1 0 1 0 0,0 0 0 0 0,-1 0-1 0 0,1 0 1 0 0,-1 0 0 0 0,1 0 0 0 0,0 0-1 0 0,0 0 1 0 0,0-1 0 0 0,-1 1-1 0 0,1-1 1 0 0,0 1 0 0 0,0-1 0 0 0,0 0-1 0 0,0 0 1 0 0,0 0 0 0 0,0 0-1 0 0,0 0 1 0 0,0 0 0 0 0,0 0 0 0 0,-1 0-1 0 0,5-2 1 0 0,-1 0-151 0 0,1 0 0 0 0,-1 0 0 0 0,0-1 0 0 0,0 1 0 0 0,0-1 0 0 0,0-1 0 0 0,0 1 0 0 0,7-8 0 0 0,1-1-1905 0 0,16-24 0 0 0,-28 35 1854 0 0,17-22-3378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4.5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 0 2665 0 0,'-1'4'168'0'0,"0"-1"1"0"0,0 1-1 0 0,0 0 1 0 0,0-1-1 0 0,0 1 1 0 0,1 0 0 0 0,0-1-1 0 0,0 6 1 0 0,-1 7 1061 0 0,-2 37 92 0 0,2 0 0 0 0,2-1 0 0 0,2 1 0 0 0,12 53 1 0 0,-15-103-1281 0 0,7 26 72 0 0,-6-28-114 0 0,-1 0 0 0 0,0 0 0 0 0,1 0 0 0 0,-1 0 0 0 0,1 0 0 0 0,-1 0 0 0 0,1 0 0 0 0,-1 0 0 0 0,1 0 0 0 0,0 0 0 0 0,-1-1 0 0 0,1 1 0 0 0,0 0 0 0 0,0 0 0 0 0,-1-1 0 0 0,1 1 0 0 0,0 0 0 0 0,0-1 0 0 0,0 1 0 0 0,0-1 0 0 0,0 1 0 0 0,1-1 0 0 0,-1 0 0 0 0,0 0 0 0 0,-1 0 0 0 0,1 0 0 0 0,0 0 0 0 0,-1 0 0 0 0,1 0 0 0 0,0-1 0 0 0,-1 1 0 0 0,1 0 0 0 0,-1 0 0 0 0,1-1 0 0 0,0 1 0 0 0,-1 0 0 0 0,1-1 1 0 0,-1 1-1 0 0,1-1 0 0 0,-1 1 0 0 0,1-1 0 0 0,-1 1 0 0 0,0-1 0 0 0,1 1 0 0 0,-1-1 0 0 0,0 1 0 0 0,1-1 0 0 0,-1 0 0 0 0,0 1 0 0 0,1-1 0 0 0,-1 0 0 0 0,7-22-18 0 0,-7 19 5 0 0,15-88-716 0 0,-11 58 565 0 0,2 1 1 0 0,13-45-1 0 0,-16 68 131 0 0,1 0-1 0 0,0 0 1 0 0,1 0 0 0 0,0 0 0 0 0,1 1 0 0 0,0 0-1 0 0,0 0 1 0 0,1 1 0 0 0,0 0 0 0 0,0 0-1 0 0,14-11 1 0 0,-18 17-229 0 0,-1 0-1 0 0,0 1 1 0 0,1-1-1 0 0,0 1 1 0 0,-1-1 0 0 0,1 1-1 0 0,0 0 1 0 0,-1 0-1 0 0,1 0 1 0 0,0 1-1 0 0,0-1 1 0 0,0 1 0 0 0,0-1-1 0 0,0 1 1 0 0,0 0-1 0 0,-1 0 1 0 0,1 0-1 0 0,5 1 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4.7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1056 0 0,'7'33'1661'0'0,"3"53"1489"0"0,9 51-935 0 0,-15-121-2171 0 0,-4-16-72 0 0,0 0 0 0 0,0 1 0 0 0,0-1 0 0 0,0 1 0 0 0,0-1 0 0 0,1 1 0 0 0,-1-1 0 0 0,0 1 0 0 0,0-1 0 0 0,0 0 0 0 0,1 1 1 0 0,-1-1-1 0 0,0 1 0 0 0,0-1 0 0 0,1 0 0 0 0,-1 1 0 0 0,0-1 0 0 0,1 0 0 0 0,-1 1 0 0 0,0-1 0 0 0,1 0 0 0 0,-1 0 0 0 0,1 1 0 0 0,-1-1 0 0 0,0 0 0 0 0,1 0 0 0 0,0 0 0 0 0,-1-1-65 0 0,1 0 0 0 0,-1 0 0 0 0,1 0 0 0 0,-1 0 1 0 0,0 0-1 0 0,0 0 0 0 0,1 0 0 0 0,-1 0 0 0 0,0 0 0 0 0,0 0 0 0 0,0 0 0 0 0,0 0 1 0 0,0 0-1 0 0,-1 0 0 0 0,1-2 0 0 0,0 2-123 0 0,-7-49-2636 0 0,5 32 2167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4.8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27 240 768 0 0,'-13'-112'808'0'0,"-1"2"3255"0"0,17 95-2610 0 0,1 13-886 0 0,2 8-320 0 0,15 23-1834 0 0,-12-17-763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8.8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 32 856 0 0,'-8'-9'522'0'0,"7"8"-320"0"0,0-1-1 0 0,-1 1 1 0 0,1-1 0 0 0,0 1-1 0 0,-1-1 1 0 0,0 1 0 0 0,1 0-1 0 0,-1 0 1 0 0,0 0-1 0 0,1 0 1 0 0,-1 0 0 0 0,0 0-1 0 0,-3-1 1 0 0,3 1-31 0 0,0 1 0 0 0,0 0 1 0 0,0-1-1 0 0,0 1 0 0 0,0 0 0 0 0,0 0 1 0 0,0 0-1 0 0,1 0 0 0 0,-1 1 0 0 0,0-1 0 0 0,0 0 1 0 0,0 1-1 0 0,0 0 0 0 0,0-1 0 0 0,0 1 1 0 0,-3 1-1 0 0,2 1 49 0 0,0-1 0 0 0,0 0 1 0 0,0 1-1 0 0,0 0 0 0 0,0-1 0 0 0,0 1 1 0 0,-4 7-1 0 0,2-2 23 0 0,0 1-1 0 0,0 1 1 0 0,0-1 0 0 0,2 1 0 0 0,-6 15-1 0 0,7-15-180 0 0,-1 1 0 0 0,2-1 0 0 0,-1 1 0 0 0,1 20 0 0 0,1-28-70 0 0,0 0 0 0 0,1 0 1 0 0,-1 0-1 0 0,1 0 0 0 0,0 1 1 0 0,0-1-1 0 0,0 0 0 0 0,0 0 0 0 0,3 3 1 0 0,-3-4-28 0 0,0-1 0 0 0,0 1 0 0 0,0-1 1 0 0,0 1-1 0 0,1-1 0 0 0,-1 0 0 0 0,1 0 1 0 0,-1 0-1 0 0,1 0 0 0 0,-1 0 0 0 0,1 0 0 0 0,0 0 1 0 0,-1 0-1 0 0,1 0 0 0 0,0-1 0 0 0,0 1 1 0 0,2 0-1 0 0,-1-1-56 0 0,0 0 1 0 0,0 0-1 0 0,0 0 1 0 0,0 0-1 0 0,0 0 1 0 0,0-1-1 0 0,0 0 1 0 0,0 1-1 0 0,0-1 1 0 0,0 0-1 0 0,-1 0 1 0 0,1 0-1 0 0,0-1 1 0 0,0 1-1 0 0,-1-1 1 0 0,1 0-1 0 0,-1 1 1 0 0,0-1-1 0 0,1 0 0 0 0,-1 0 1 0 0,0-1-1 0 0,0 1 1 0 0,2-3-1 0 0,2-3-110 0 0,0-1-1 0 0,0 1 0 0 0,-1-1 0 0 0,0 0 0 0 0,5-14 0 0 0,-6 12 332 0 0,-1 0 0 0 0,0-1-1 0 0,3-19 1 0 0,-5 25 46 0 0,-1 0-1 0 0,0 0 0 0 0,0 0 1 0 0,0 0-1 0 0,-1 0 0 0 0,1 0 1 0 0,-2 0-1 0 0,1 0 1 0 0,-3-6-1 0 0,4 11-161 0 0,0 1 0 0 0,0 0 1 0 0,0-1-1 0 0,0 1 0 0 0,-1 0 0 0 0,1-1 1 0 0,0 1-1 0 0,0 0 0 0 0,0-1 0 0 0,-1 1 1 0 0,1 0-1 0 0,0-1 0 0 0,0 1 1 0 0,-1 0-1 0 0,1 0 0 0 0,0-1 0 0 0,-1 1 1 0 0,1 0-1 0 0,0 0 0 0 0,-1-1 0 0 0,1 1 1 0 0,0 0-1 0 0,-1 0 0 0 0,1 0 0 0 0,0 0 1 0 0,-1 0-1 0 0,0 0 0 0 0,1 0-54 0 0,0 0 0 0 0,-1 0 0 0 0,1 0 0 0 0,0 0 0 0 0,-1 1 0 0 0,1-1 0 0 0,0 0 0 0 0,0 0 0 0 0,-1 1 0 0 0,1-1 0 0 0,0 0 0 0 0,0 1 0 0 0,0-1 0 0 0,-1 0 0 0 0,1 0 0 0 0,0 1 0 0 0,0-1 0 0 0,0 0 0 0 0,0 1 0 0 0,0-1 1 0 0,0 1-1 0 0,-1-1 0 0 0,1 0 0 0 0,0 1 0 0 0,0-1 0 0 0,0 0 0 0 0,0 1 0 0 0,0-1 0 0 0,0 0 0 0 0,1 1 0 0 0,-1 5-945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5.0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146 134 1280 0 0,'1'4'-23'0'0,"6"20"337"0"0,-7-23-280 0 0,0-1 0 0 0,0 0 1 0 0,1 1-1 0 0,-1-1 0 0 0,0 0 0 0 0,0 0 0 0 0,0 1 0 0 0,1-1 0 0 0,-1 0 1 0 0,0 1-1 0 0,0-1 0 0 0,1 0 0 0 0,-1 0 0 0 0,0 0 0 0 0,1 1 0 0 0,-1-1 1 0 0,0 0-1 0 0,1 0 0 0 0,-1 0 0 0 0,0 0 0 0 0,1 1 0 0 0,0-1 34 0 0,-1-1-1 0 0,1 1 0 0 0,-1 0 1 0 0,1 0-1 0 0,-1 0 1 0 0,1-1-1 0 0,-1 1 1 0 0,1 0-1 0 0,-1 0 0 0 0,0-1 1 0 0,1 1-1 0 0,-1 0 1 0 0,1-1-1 0 0,-1 1 1 0 0,0 0-1 0 0,1-1 0 0 0,-1 1 1 0 0,0-1-1 0 0,0 1 1 0 0,1-1-1 0 0,0-1 68 0 0,0 0-1 0 0,-1 0 1 0 0,1 0 0 0 0,0 0-1 0 0,-1 0 1 0 0,1 0 0 0 0,-1-1-1 0 0,0 1 1 0 0,0 0 0 0 0,0 0-1 0 0,0 0 1 0 0,0 0 0 0 0,0 0 0 0 0,-1 0-1 0 0,1-1 1 0 0,-2-2 0 0 0,-13-34 868 0 0,11 31-862 0 0,0 0 0 0 0,-1 0 0 0 0,0 1 0 0 0,0 0 0 0 0,-8-8 0 0 0,11 12-102 0 0,-1 0 0 0 0,1 1 1 0 0,-1-1-1 0 0,0 1 0 0 0,0 0 0 0 0,-1 0 0 0 0,1 0 0 0 0,0 0 0 0 0,-1 0 0 0 0,1 1 1 0 0,-1 0-1 0 0,1-1 0 0 0,-1 1 0 0 0,1 1 0 0 0,-5-2 0 0 0,6 2 0 0 0,0 0 0 0 0,0 1-1 0 0,-1-1 1 0 0,1 0 0 0 0,0 1 0 0 0,0 0 0 0 0,1-1-1 0 0,-1 1 1 0 0,0 0 0 0 0,0 0 0 0 0,0 0-1 0 0,0 0 1 0 0,1 0 0 0 0,-1 0 0 0 0,0 1-1 0 0,1-1 1 0 0,-1 0 0 0 0,1 1 0 0 0,0-1 0 0 0,-1 1-1 0 0,1 0 1 0 0,0-1 0 0 0,0 1 0 0 0,0 0-1 0 0,0 0 1 0 0,-1 3 0 0 0,-1 3 131 0 0,0 0 1 0 0,0 0-1 0 0,1 1 1 0 0,-3 16-1 0 0,3-9 78 0 0,1-1 0 0 0,0 1 0 0 0,2-1 0 0 0,3 29 0 0 0,-3-37-200 0 0,0 0 0 0 0,1 0-1 0 0,0 0 1 0 0,0 0 0 0 0,1 0 0 0 0,0-1-1 0 0,0 1 1 0 0,1-1 0 0 0,-1 0-1 0 0,1 0 1 0 0,1 0 0 0 0,8 9 0 0 0,-10-13-90 0 0,-1 0 0 0 0,1 0 0 0 0,0 0 0 0 0,0 0 0 0 0,0 0 0 0 0,0-1 0 0 0,0 1 0 0 0,1-1 0 0 0,-1 0 0 0 0,0 0 0 0 0,1 0 0 0 0,-1-1 0 0 0,0 1-1 0 0,1-1 1 0 0,-1 0 0 0 0,1 0 0 0 0,-1 0 0 0 0,6-1 0 0 0,-2 0-216 0 0,0 0-1 0 0,-1-1 1 0 0,1 0-1 0 0,-1-1 1 0 0,1 1-1 0 0,-1-1 1 0 0,0 0-1 0 0,8-6 1 0 0,2-1-3103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6.2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23 952 0 0,'-2'-2'181'0'0,"1"-1"0"0"0,0 1 0 0 0,0-1 0 0 0,0 1 0 0 0,0-1 0 0 0,0-4 0 0 0,5 19 1505 0 0,27 153 1575 0 0,-8 9-2032 0 0,-22-167-1201 0 0,0-1-1 0 0,1 1 1 0 0,3 9 0 0 0,-4-16-83 0 0,0-7-123 0 0,1-5-144 0 0,0-37-433 0 0,8-70-252 0 0,-8 107 972 0 0,1 0 1 0 0,0 1-1 0 0,0 0 1 0 0,1-1 0 0 0,1 1-1 0 0,0 1 1 0 0,11-20-1 0 0,-14 27 39 0 0,0 1-1 0 0,0-1 0 0 0,0 1 1 0 0,0 0-1 0 0,0 0 0 0 0,1 0 1 0 0,-1 0-1 0 0,0 0 0 0 0,1 0 1 0 0,0 1-1 0 0,-1-1 0 0 0,1 1 1 0 0,0-1-1 0 0,0 1 0 0 0,3-1 1 0 0,-4 2 17 0 0,-1 0 1 0 0,1 0 0 0 0,0 0 0 0 0,0 0 0 0 0,0 0-1 0 0,0 0 1 0 0,-1 0 0 0 0,1 0 0 0 0,0 1-1 0 0,0-1 1 0 0,0 1 0 0 0,-1-1 0 0 0,1 1 0 0 0,0 0-1 0 0,-1 0 1 0 0,1 0 0 0 0,-1 0 0 0 0,1 0-1 0 0,-1 0 1 0 0,1 0 0 0 0,-1 0 0 0 0,0 1 0 0 0,1-1-1 0 0,-1 0 1 0 0,0 1 0 0 0,1 1 0 0 0,4 7 180 0 0,0 0 1 0 0,0 0-1 0 0,-1 1 0 0 0,5 14 1 0 0,11 49 920 0 0,-11-37-635 0 0,-4-19-181 0 0,-1 1 62 0 0,10 25 1 0 0,-13-39-320 0 0,0-1 0 0 0,0 0 0 0 0,1 1 1 0 0,-1-1-1 0 0,1 0 0 0 0,0 0 0 0 0,0-1 0 0 0,0 1 0 0 0,1 0 0 0 0,7 5 1 0 0,-9-8-48 0 0,1 0 0 0 0,-1 0 0 0 0,1 0 0 0 0,0 0 0 0 0,-1 0 0 0 0,1 0 0 0 0,0-1 0 0 0,-1 0 0 0 0,1 1 1 0 0,0-1-1 0 0,0 0 0 0 0,0 0 0 0 0,-1-1 0 0 0,1 1 0 0 0,0 0 0 0 0,0-1 0 0 0,-1 0 0 0 0,1 0 0 0 0,0 0 0 0 0,3-1 0 0 0,6-4-43 0 0,1 0 0 0 0,20-15-1 0 0,-25 15 16 0 0,1 1 10 0 0,-1-1-1 0 0,0 0 1 0 0,0-1-1 0 0,-1 0 0 0 0,0 0 1 0 0,0 0-1 0 0,0-1 1 0 0,-1 0-1 0 0,-1-1 0 0 0,1 1 1 0 0,4-11-1 0 0,-7 11 3 0 0,0 0 0 0 0,0-1 0 0 0,-1 1 0 0 0,0-1 0 0 0,0 0 0 0 0,-1 0 0 0 0,0 0 0 0 0,0 1 0 0 0,-1-1 0 0 0,-1 0 0 0 0,1 0 0 0 0,-4-16 0 0 0,2 15 7 0 0,-1 0-1 0 0,1 0 1 0 0,-2 0-1 0 0,1 1 0 0 0,-2-1 1 0 0,1 1-1 0 0,-1 0 1 0 0,0 0-1 0 0,-1 1 1 0 0,-8-11-1 0 0,13 18 7 0 0,0 0 0 0 0,1 1-1 0 0,-1-1 1 0 0,0 0-1 0 0,0 0 1 0 0,1 1 0 0 0,-1-1-1 0 0,0 1 1 0 0,0-1 0 0 0,0 1-1 0 0,0-1 1 0 0,0 1 0 0 0,0 0-1 0 0,0-1 1 0 0,0 1 0 0 0,0 0-1 0 0,0 0 1 0 0,0 0 0 0 0,0 0-1 0 0,0-1 1 0 0,0 1 0 0 0,-1 1-1 0 0,1-1 4 0 0,-1 1-1 0 0,1-1 1 0 0,-1 1-1 0 0,1-1 1 0 0,0 1-1 0 0,-1 0 1 0 0,1 0-1 0 0,0 0 1 0 0,0 0 0 0 0,-1 0-1 0 0,1 0 1 0 0,-2 2-1 0 0,-1 2 23 0 0,1 0 1 0 0,0-1-1 0 0,0 2 0 0 0,0-1 0 0 0,0 0 0 0 0,-2 8 1 0 0,-3 15 220 0 0,0 0 0 0 0,2 0 0 0 0,1 1-1 0 0,1 0 1 0 0,1 0 0 0 0,2 0 0 0 0,1 0 0 0 0,7 51 0 0 0,-6-72-199 0 0,1 0-1 0 0,0 0 1 0 0,0-1-1 0 0,1 1 1 0 0,0 0-1 0 0,0-1 1 0 0,1 0-1 0 0,0 0 1 0 0,1 0-1 0 0,9 12 1 0 0,-11-16-66 0 0,0 0 0 0 0,0 0-1 0 0,0 0 1 0 0,0-1 0 0 0,0 1 0 0 0,1-1 0 0 0,-1 0-1 0 0,1 0 1 0 0,-1-1 0 0 0,1 1 0 0 0,0-1-1 0 0,0 1 1 0 0,0-1 0 0 0,0 0 0 0 0,0-1 0 0 0,0 1-1 0 0,0-1 1 0 0,0 0 0 0 0,0 1 0 0 0,0-2 0 0 0,0 1-1 0 0,0 0 1 0 0,6-3 0 0 0,0 0-205 0 0,-1 0 0 0 0,0-1 0 0 0,1-1 0 0 0,-2 0 0 0 0,1 0 1 0 0,-1 0-1 0 0,0-1 0 0 0,0 0 0 0 0,12-13 0 0 0,7-7-3620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7.2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22 277 1800 0 0,'3'2'101'0'0,"-1"0"0"0"0,1 1-1 0 0,0-1 1 0 0,1-1-1 0 0,-1 1 1 0 0,0 0 0 0 0,1-1-1 0 0,-1 1 1 0 0,1-1-1 0 0,-1 0 1 0 0,1 0-1 0 0,-1 0 1 0 0,1-1 0 0 0,0 0-1 0 0,-1 1 1 0 0,1-1-1 0 0,0 0 1 0 0,-1-1 0 0 0,1 1-1 0 0,0-1 1 0 0,-1 1-1 0 0,1-1 1 0 0,0 0 0 0 0,-1 0-1 0 0,1-1 1 0 0,-1 1-1 0 0,0-1 1 0 0,0 0 0 0 0,1 0-1 0 0,-1 0 1 0 0,0 0-1 0 0,0 0 1 0 0,-1-1 0 0 0,4-2-1 0 0,-2-2 83 0 0,1 1-1 0 0,-1-1 0 0 0,0-1 1 0 0,-1 1-1 0 0,0 0 1 0 0,0-1-1 0 0,0 0 1 0 0,-1 1-1 0 0,0-1 1 0 0,-1 0-1 0 0,0 0 0 0 0,0-16 1 0 0,-1 13-59 0 0,0-1 0 0 0,-1 1 0 0 0,-1 0 0 0 0,0 0 0 0 0,0 0 0 0 0,-1 0 0 0 0,-1 0 0 0 0,-7-17 0 0 0,9 24-112 0 0,0 1 1 0 0,1 0 0 0 0,-1 0 0 0 0,0 0 0 0 0,-1 0 0 0 0,1 1 0 0 0,0-1 0 0 0,-1 1 0 0 0,1-1 0 0 0,-1 1 0 0 0,-5-4 0 0 0,7 6-8 0 0,0-1 1 0 0,-1 1-1 0 0,1-1 1 0 0,-1 1-1 0 0,1-1 0 0 0,0 1 1 0 0,-1 0-1 0 0,1 0 1 0 0,-1 0-1 0 0,1 0 1 0 0,-1 0-1 0 0,1 0 1 0 0,-1 0-1 0 0,1 0 1 0 0,-1 0-1 0 0,1 1 0 0 0,0-1 1 0 0,-1 1-1 0 0,1-1 1 0 0,-1 1-1 0 0,1-1 1 0 0,0 1-1 0 0,0 0 1 0 0,-1 0-1 0 0,1 0 0 0 0,0 0 1 0 0,0 0-1 0 0,0 0 1 0 0,-2 2-1 0 0,-3 3 84 0 0,1 1 0 0 0,-1 0 1 0 0,1 1-1 0 0,1-1 0 0 0,0 1 0 0 0,0 0 0 0 0,0 0 0 0 0,-4 13 0 0 0,-14 72 638 0 0,22-92-717 0 0,-4 22 187 0 0,1-1 0 0 0,1 1 0 0 0,1 0 0 0 0,2 27-1 0 0,-1-41-141 0 0,1-1 0 0 0,0 1 0 0 0,1-1 0 0 0,-1 0 0 0 0,2 0 0 0 0,-1 1 0 0 0,1-1 0 0 0,1 0 0 0 0,-1-1 0 0 0,1 1 0 0 0,1-1 0 0 0,-1 0 0 0 0,1 0 0 0 0,10 10 0 0 0,-11-13-62 0 0,1 0 1 0 0,-1-1 0 0 0,1 1-1 0 0,0-1 1 0 0,0 0-1 0 0,1-1 1 0 0,-1 0 0 0 0,1 1-1 0 0,-1-1 1 0 0,1-1-1 0 0,0 1 1 0 0,-1-1 0 0 0,1 0-1 0 0,0-1 1 0 0,0 1 0 0 0,0-1-1 0 0,0 0 1 0 0,0-1-1 0 0,-1 1 1 0 0,1-1 0 0 0,6-2-1 0 0,5-2-191 0 0,-1 0 0 0 0,0-1 0 0 0,0 0 0 0 0,-1-1 0 0 0,0-1 0 0 0,15-11 0 0 0,5-4-3765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7.8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266 0 1520 0 0,'-12'2'410'0'0,"-1"-1"-1"0"0,1 2 1 0 0,0-1 0 0 0,0 2-1 0 0,-14 5 1 0 0,21-8-328 0 0,-6 4 277 0 0,-1 0 0 0 0,1 0 1 0 0,-1 1-1 0 0,2 1 1 0 0,-1 0-1 0 0,1 0 1 0 0,0 1-1 0 0,0 0 1 0 0,-9 11-1 0 0,13-13-202 0 0,0 1-1 0 0,1 0 1 0 0,0 1-1 0 0,0-1 1 0 0,0 1 0 0 0,1 0-1 0 0,0 0 1 0 0,1 0-1 0 0,0 0 1 0 0,0 1-1 0 0,1 0 1 0 0,0-1 0 0 0,-2 16-1 0 0,4-22-139 0 0,0 0 0 0 0,0 0 0 0 0,0 0 0 0 0,0 0-1 0 0,0 0 1 0 0,0 0 0 0 0,1 0 0 0 0,-1 0 0 0 0,1 0 0 0 0,-1 0 0 0 0,1 0 0 0 0,0 0-1 0 0,0 0 1 0 0,0 0 0 0 0,0 0 0 0 0,2 2 0 0 0,-2-3-8 0 0,0 0 0 0 0,1 1-1 0 0,-1-1 1 0 0,1 0 0 0 0,0-1 0 0 0,-1 1 0 0 0,1 0 0 0 0,0 0-1 0 0,0-1 1 0 0,-1 1 0 0 0,1-1 0 0 0,0 1 0 0 0,0-1 0 0 0,0 0 0 0 0,-1 0-1 0 0,1 0 1 0 0,0 0 0 0 0,3 0 0 0 0,4-2-1 0 0,0 1 1 0 0,0-2-1 0 0,0 1 1 0 0,0-1-1 0 0,-1 0 0 0 0,10-5 1 0 0,-11 4 6 0 0,0 1 1 0 0,0 0-1 0 0,0 0 1 0 0,1 1-1 0 0,0 0 0 0 0,-1 0 1 0 0,1 1-1 0 0,0 0 1 0 0,10 0-1 0 0,-17 1-12 0 0,0 0 0 0 0,1 0 0 0 0,-1 0 0 0 0,1 0 1 0 0,-1 1-1 0 0,1-1 0 0 0,-1 1 0 0 0,0-1 0 0 0,1 1 0 0 0,-1-1 0 0 0,0 1 0 0 0,0 0 0 0 0,1 0 0 0 0,-1 0 0 0 0,0 0 0 0 0,0 0 0 0 0,0 0 0 0 0,0 0 0 0 0,1 1 0 0 0,-1 0 2 0 0,0 0 0 0 0,1 0 0 0 0,-2 1 0 0 0,1-1 0 0 0,0 0 0 0 0,0 0 0 0 0,-1 1-1 0 0,1-1 1 0 0,-1 0 0 0 0,0 5 0 0 0,0 5 34 0 0,-1-1 1 0 0,0 1-1 0 0,-1-1 1 0 0,-4 11-1 0 0,4-13 20 0 0,-2 9 9 0 0,-1 0 0 0 0,-1 0 0 0 0,-11 20 1 0 0,13-29-56 0 0,0-1 0 0 0,-1 0 0 0 0,0 0 0 0 0,-1-1 0 0 0,0 1 0 0 0,0-1 0 0 0,0-1 1 0 0,-10 9-1 0 0,14-13-31 0 0,-1-1 0 0 0,1 0 0 0 0,0 1 1 0 0,0-1-1 0 0,-1 0 0 0 0,-3 1 0 0 0,5-2-155 0 0,0 0 0 0 0,0 1 0 0 0,0-1 0 0 0,1 0-1 0 0,-1 0 1 0 0,0 0 0 0 0,0 0 0 0 0,0 0 0 0 0,0 0 0 0 0,0 0 0 0 0,0 0-1 0 0,0 0 1 0 0,0 0 0 0 0,0-1 0 0 0,0 1 0 0 0,0 0 0 0 0,0-1 0 0 0,1 1-1 0 0,-2-1 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8.76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44 75 856 0 0,'-6'-7'443'0'0,"0"0"0"0"0,1-1-1 0 0,1 0 1 0 0,-1 0 0 0 0,-4-12 0 0 0,1 4 1519 0 0,31 68-88 0 0,22 73 0 0 0,10 26-1679 0 0,-54-149-190 0 0,0 0 0 0 0,0-1 0 0 0,0 1 0 0 0,0 0 0 0 0,1 0 0 0 0,-1 0-1 0 0,0-1 1 0 0,1 1 0 0 0,-1-1 0 0 0,1 1 0 0 0,0-1 0 0 0,2 2 0 0 0,-4-3-9 0 0,1 1 0 0 0,0-1 0 0 0,-1 0 0 0 0,1 0-1 0 0,0 0 1 0 0,-1 0 0 0 0,1 0 0 0 0,0 1 0 0 0,-1-1 0 0 0,1 0 0 0 0,0 0 0 0 0,-1-1 0 0 0,1 1 0 0 0,0 0 0 0 0,-1 0-1 0 0,1 0 1 0 0,0 0 0 0 0,-1-1 0 0 0,1 1 0 0 0,-1 0 0 0 0,1 0 0 0 0,0-1 0 0 0,-1 1 0 0 0,1 0 0 0 0,-1-1 0 0 0,1 1-1 0 0,-1-1 1 0 0,1 1 0 0 0,-1-1 0 0 0,1 1 0 0 0,-1-1 0 0 0,0 1 0 0 0,1-1 0 0 0,-1 1 0 0 0,0-1 0 0 0,1 0-1 0 0,-1 1 1 0 0,0-1 0 0 0,0 0 0 0 0,1 1 0 0 0,-1-2 0 0 0,5-14-89 0 0,0-1 1 0 0,-1 1-1 0 0,3-24 0 0 0,-5 24 18 0 0,1 0-1 0 0,1 1 1 0 0,0-1-1 0 0,8-19 1 0 0,-10 32 98 0 0,-1 1 0 0 0,0 0 1 0 0,0 0-1 0 0,1 0 0 0 0,-1 0 0 0 0,1 0 0 0 0,-1 0 1 0 0,1 0-1 0 0,0 1 0 0 0,0-1 0 0 0,0 1 1 0 0,0-1-1 0 0,0 1 0 0 0,0 0 0 0 0,4-2 1 0 0,-5 2-11 0 0,1 1 1 0 0,-1 0 0 0 0,0-1 0 0 0,1 1 0 0 0,-1 0-1 0 0,0 0 1 0 0,1 0 0 0 0,-1 0 0 0 0,1 0-1 0 0,-1 0 1 0 0,0 1 0 0 0,1-1 0 0 0,-1 0 0 0 0,0 1-1 0 0,1-1 1 0 0,-1 1 0 0 0,0-1 0 0 0,0 1 0 0 0,0-1-1 0 0,1 1 1 0 0,-1 0 0 0 0,0 0 0 0 0,0 0 0 0 0,0 0-1 0 0,0 0 1 0 0,0 0 0 0 0,0 0 0 0 0,-1 0 0 0 0,2 1-1 0 0,3 6 26 0 0,0 0 1 0 0,-1-1-1 0 0,0 1 0 0 0,0 1 0 0 0,-1-1 0 0 0,3 10 0 0 0,8 54 70 0 0,-10-50-93 0 0,12 42 0 0 0,-15-62-16 0 0,-1 0-1 0 0,1 1 1 0 0,0-1 0 0 0,0 0-1 0 0,0 0 1 0 0,1 0 0 0 0,-1 0-1 0 0,1 0 1 0 0,-1-1 0 0 0,3 3-1 0 0,-4-3 0 0 0,1-1-1 0 0,-1 0 0 0 0,1 1 1 0 0,-1-1-1 0 0,0 0 1 0 0,1 0-1 0 0,-1 0 0 0 0,1 1 1 0 0,-1-1-1 0 0,1 0 0 0 0,-1 0 1 0 0,1 0-1 0 0,-1 0 0 0 0,1 0 1 0 0,-1 0-1 0 0,1 0 1 0 0,-1 0-1 0 0,1 0 0 0 0,-1 0 1 0 0,1 0-1 0 0,0-1-4 0 0,0 1 0 0 0,0-1 0 0 0,0 1 1 0 0,0-1-1 0 0,0 0 0 0 0,0 1 0 0 0,0-1 0 0 0,-1 0 0 0 0,1 0 0 0 0,0 1 1 0 0,-1-1-1 0 0,1 0 0 0 0,0-1 0 0 0,8-13-277 0 0,-2 0-1 0 0,0 0 1 0 0,-1 0-1 0 0,0-1 1 0 0,3-18-1 0 0,-3 15 221 0 0,0 0 0 0 0,0 0 1 0 0,12-20-1 0 0,-10 23-58 0 0,-3 7-151 0 0,0 0-1 0 0,0 0 0 0 0,1 0 0 0 0,0 0 0 0 0,0 1 1 0 0,13-12-1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8.9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40 1 2296 0 0,'-5'15'319'0'0,"0"0"0"0"0,1 0 0 0 0,0 0 0 0 0,-2 28 0 0 0,0 8 573 0 0,1-19-455 0 0,2 0-1 0 0,1-1 0 0 0,3 44 0 0 0,11-91-3817 0 0,-11-27 3355 0 0,-2 23 26 0 0,1-8 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9.0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16 232 200 0 0,'-4'-42'482'0'0,"1"15"-50"0"0,-1-14 228 0 0,1 18-102 0 0,2 0 0 0 0,2-39 1 0 0,-1 61-583 0 0,0 1 1 0 0,0-1 0 0 0,0 1-1 0 0,0-1 1 0 0,0 1 0 0 0,0-1 0 0 0,0 0-1 0 0,1 1 1 0 0,-1-1 0 0 0,0 1-1 0 0,0-1 1 0 0,1 1 0 0 0,-1-1-1 0 0,0 1 1 0 0,1-1 0 0 0,-1 1-1 0 0,0-1 1 0 0,1 1 0 0 0,-1 0-1 0 0,1-1 1 0 0,-1 1 0 0 0,1 0-1 0 0,-1-1 1 0 0,1 1 0 0 0,-1 0-1 0 0,1-1 1 0 0,-1 1 0 0 0,1 0-1 0 0,-1 0 1 0 0,1 0 0 0 0,-1-1 0 0 0,1 1-1 0 0,0 0 1 0 0,0 0 0 0 0,0 0-30 0 0,0 0 0 0 0,0 0 0 0 0,1 1 0 0 0,-1-1 0 0 0,0 0-1 0 0,0 1 1 0 0,0-1 0 0 0,0 0 0 0 0,0 1 0 0 0,0-1 0 0 0,0 1 0 0 0,0 0 0 0 0,0-1 0 0 0,0 1 0 0 0,1 1 0 0 0,2 3 53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9.2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1960 0 0,'2'35'1334'0'0,"10"62"-1"0"0,1-6 523 0 0,1 84 470 0 0,9 106-1152 0 0,-21-267-1213 0 0,-1 6-189 0 0,2 0 1 0 0,0 0-1 0 0,8 27 1 0 0,-11-46 143 0 0,1 0 1 0 0,-1-1-1 0 0,0 1 1 0 0,0 0-1 0 0,1 0 1 0 0,-1-1-1 0 0,1 1 0 0 0,-1 0 1 0 0,0 0-1 0 0,1-1 1 0 0,-1 1-1 0 0,1-1 1 0 0,0 1-1 0 0,-1 0 0 0 0,1-1 1 0 0,-1 1-1 0 0,1-1 1 0 0,0 1-1 0 0,0-1 1 0 0,0 0-15 0 0,-1 0 1 0 0,1 0-1 0 0,-1 0 1 0 0,1 0 0 0 0,-1 0-1 0 0,1 0 1 0 0,9-22-4135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9.4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0 133 1400 0 0,'8'-6'857'0'0,"1"0"0"0"0,0 0 0 0 0,0 0 0 0 0,0 1 0 0 0,0 1 0 0 0,12-4-1 0 0,3-1 375 0 0,45-11-1 0 0,-34 13-1038 0 0,44-10 106 0 0,-66 14-1141 0 0,-1-1 1 0 0,0-1-1 0 0,0 0 1 0 0,13-8-1 0 0,-11 4-1812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19.7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 1 1520 0 0,'-3'7'308'0'0,"0"0"0"0"0,0 0 0 0 0,1 0 0 0 0,1 0 0 0 0,-1 0 0 0 0,1 0 0 0 0,-1 15 0 0 0,1-6-66 0 0,-6 63 2191 0 0,8 141-1 0 0,5-135-1711 0 0,28 125 0 0 0,-34-208-717 0 0,1 4 3 0 0,0 0 0 0 0,0-1 0 0 0,1 0 0 0 0,0 1 0 0 0,0-1 1 0 0,0 0-1 0 0,0 0 0 0 0,1 0 0 0 0,4 6 0 0 0,-7-10-13 0 0,1-1 1 0 0,-1 0-1 0 0,0 1 1 0 0,1-1 0 0 0,-1 0-1 0 0,1 0 1 0 0,-1 1-1 0 0,0-1 1 0 0,1 0-1 0 0,-1 0 1 0 0,1 0 0 0 0,-1 1-1 0 0,0-1 1 0 0,1 0-1 0 0,-1 0 1 0 0,1 0 0 0 0,-1 0-1 0 0,1 0 1 0 0,-1 0-1 0 0,1 0 1 0 0,-1 0-1 0 0,1 0 1 0 0,-1 0 0 0 0,0 0-1 0 0,1 0 1 0 0,-1-1-1 0 0,1 1 1 0 0,-1 0 0 0 0,1 0-1 0 0,-1 0 1 0 0,0-1-1 0 0,1 1 1 0 0,-1 0-1 0 0,0 0 1 0 0,1-1 0 0 0,-1 1-1 0 0,0 0 1 0 0,1-1-1 0 0,-1 1 1 0 0,0 0 0 0 0,1-1-1 0 0,-1 1 1 0 0,0 0-1 0 0,0-1 1 0 0,0 1-1 0 0,1-1 1 0 0,-1 1 0 0 0,0-1-1 0 0,11-23-357 0 0,-3-7-458 0 0,5-38-1 0 0,-7 37 271 0 0,12-42 1 0 0,-11 54 469 0 0,14-31 1 0 0,-18 45 81 0 0,0 0 1 0 0,1 0-1 0 0,0 0 1 0 0,0 0-1 0 0,0 1 1 0 0,1-1-1 0 0,-1 1 0 0 0,12-8 1 0 0,-15 12 9 0 0,0 0 0 0 0,0 0 1 0 0,0 1-1 0 0,0-1 0 0 0,0 1 1 0 0,0-1-1 0 0,0 1 0 0 0,0-1 1 0 0,0 1-1 0 0,1-1 0 0 0,-1 1 1 0 0,0 0-1 0 0,0 0 0 0 0,0 0 1 0 0,0 0-1 0 0,1 0 0 0 0,-1 0 1 0 0,0 0-1 0 0,0 0 0 0 0,0 0 1 0 0,1 0-1 0 0,-1 1 0 0 0,0-1 1 0 0,0 0-1 0 0,0 1 0 0 0,0-1 1 0 0,0 1-1 0 0,0-1 0 0 0,0 1 1 0 0,0 0-1 0 0,0-1 0 0 0,0 1 1 0 0,0 0-1 0 0,0 0 0 0 0,0 0 0 0 0,0 0 1 0 0,-1 0-1 0 0,1 0 0 0 0,0 0 1 0 0,0 2-1 0 0,3 2 82 0 0,-1 1-1 0 0,0 0 1 0 0,-1 1 0 0 0,0-1-1 0 0,4 13 1 0 0,2 30 606 0 0,-2-1-1 0 0,-1 50 1 0 0,3 17-118 0 0,-3-93-1571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59.2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82 293 1280 0 0,'0'-2'154'0'0,"-1"1"0"0"0,1 0 0 0 0,0-1 0 0 0,-1 1 0 0 0,1 0 0 0 0,-1 0 0 0 0,1-1 0 0 0,-1 1 0 0 0,0 0 0 0 0,0 0 0 0 0,1 0 0 0 0,-1 0 0 0 0,0 0 0 0 0,0 0 0 0 0,0 0 0 0 0,0 0 0 0 0,0 0 0 0 0,0 0 0 0 0,0 0 1 0 0,0 1-1 0 0,-1-1 0 0 0,1 0 0 0 0,0 1 0 0 0,0-1 0 0 0,-2 0 0 0 0,1 1-29 0 0,1-1 0 0 0,0 1 1 0 0,-1-1-1 0 0,1 1 0 0 0,0 0 1 0 0,-1 0-1 0 0,1-1 1 0 0,-1 1-1 0 0,1 0 0 0 0,-1 0 1 0 0,1 0-1 0 0,0 1 1 0 0,-1-1-1 0 0,1 0 0 0 0,-1 0 1 0 0,1 1-1 0 0,0-1 0 0 0,-1 1 1 0 0,1-1-1 0 0,0 1 1 0 0,0 0-1 0 0,-1-1 0 0 0,1 1 1 0 0,-2 2-1 0 0,0 0-115 0 0,1 1 0 0 0,-1 0-1 0 0,1-1 1 0 0,0 1 0 0 0,0 0-1 0 0,1 0 1 0 0,-1 0 0 0 0,1 0 0 0 0,0 1-1 0 0,0-1 1 0 0,0 0 0 0 0,0 9-1 0 0,0-2-212 0 0,1 0 0 0 0,1 0 1 0 0,3 21-1 0 0,-3-28 176 0 0,0 0 0 0 0,0 0 0 0 0,1 1 1 0 0,-1-1-1 0 0,1 0 0 0 0,0 0 0 0 0,0 0 1 0 0,1-1-1 0 0,-1 1 0 0 0,1 0 0 0 0,0-1 1 0 0,4 5-1 0 0,-5-6-29 0 0,0-1-1 0 0,-1 0 1 0 0,1 1 0 0 0,0-1 0 0 0,0 0 0 0 0,0 0-1 0 0,0 0 1 0 0,-1 0 0 0 0,1 0 0 0 0,1-1 0 0 0,-1 1-1 0 0,0-1 1 0 0,0 1 0 0 0,0-1 0 0 0,0 0-1 0 0,0 0 1 0 0,0 0 0 0 0,0 0 0 0 0,1 0 0 0 0,-1 0-1 0 0,0-1 1 0 0,0 1 0 0 0,0 0 0 0 0,0-1 0 0 0,0 0-1 0 0,0 0 1 0 0,3-1 0 0 0,1-2-65 0 0,-1 0 1 0 0,1 0-1 0 0,-1 0 1 0 0,0-1-1 0 0,0 0 1 0 0,0 0-1 0 0,0 0 1 0 0,-1-1-1 0 0,0 0 1 0 0,0 1-1 0 0,-1-1 0 0 0,0-1 1 0 0,4-8-1 0 0,1-6 14 0 0,-1 0 0 0 0,8-41-1 0 0,-7 16 882 0 0,4-73 1 0 0,-11 85 1190 0 0,-5-42 1 0 0,4 121 157 0 0,2-26-2166 0 0,1 1 0 0 0,1-1 1 0 0,0 0-1 0 0,1 0 0 0 0,2 0 0 0 0,-1-1 0 0 0,2 0 1 0 0,1 0-1 0 0,20 31 0 0 0,-15-30-457 0 0,0 0 0 0 0,2-2 0 0 0,0 0 0 0 0,1 0 1 0 0,30 22-1 0 0,-37-33-116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20.1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1 312 0 0,'-7'119'4810'0'0,"12"231"-791"0"0,1-86-3283 0 0,-7-233-698 0 0,1 9-254 0 0,6 55-1 0 0,-4-86-463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20.3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0 768 0 0,'-1'5'151'0'0,"0"1"1"0"0,1-1-1 0 0,-1 0 0 0 0,1 1 0 0 0,0-1 1 0 0,0 1-1 0 0,1-1 0 0 0,1 8 1 0 0,0-3 562 0 0,2-1 0 0 0,-1 1 0 0 0,8 13 0 0 0,-2-5 125 0 0,1-1-1 0 0,19 28 1 0 0,-25-40-794 0 0,1 0 0 0 0,-1 0 0 0 0,1-1 0 0 0,-1 1-1 0 0,1-1 1 0 0,0 0 0 0 0,1 0 0 0 0,-1-1 0 0 0,1 1 0 0 0,0-1 0 0 0,0-1 0 0 0,7 4 0 0 0,-10-6-166 0 0,-1 1 0 0 0,1-1 0 0 0,-1 0 0 0 0,1 0 0 0 0,-1 0 0 0 0,1 0 0 0 0,0 0 0 0 0,-1-1 0 0 0,1 1 0 0 0,-1-1 0 0 0,1 1 0 0 0,-1-1 0 0 0,1 0 0 0 0,-1 0 0 0 0,0 0 0 0 0,1-1 0 0 0,-1 1 0 0 0,0 0 1 0 0,3-3-1 0 0,6-6-2049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20.5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401 1 2873 0 0,'-13'16'207'0'0,"1"-1"132"0"0,-13 24 1 0 0,-34 66 1361 0 0,4 3-1 0 0,6 2 0 0 0,-55 175 0 0 0,84-214-1554 0 0,-39 119-230 0 0,55-182-460 0 0,3-14-235 0 0,4-13-244 0 0,12-28-778 0 0,-3 16 743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20.8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 0 2120 0 0,'-27'65'845'0'0,"18"-44"-173"0"0,1 0 0 0 0,-9 33 0 0 0,13-33-97 0 0,2 0 0 0 0,0 0-1 0 0,2 1 1 0 0,0-1 0 0 0,1 0 0 0 0,1 0 0 0 0,1 1-1 0 0,11 39 1 0 0,-13-59-578 0 0,5 16-123 0 0,-6-18 110 0 0,0 1 1 0 0,0-1-1 0 0,1 1 0 0 0,-1 0 0 0 0,0-1 0 0 0,1 1 1 0 0,-1-1-1 0 0,0 1 0 0 0,1 0 0 0 0,-1-1 1 0 0,0 1-1 0 0,1-1 0 0 0,-1 1 0 0 0,1-1 1 0 0,-1 0-1 0 0,1 1 0 0 0,0-1 0 0 0,-1 1 1 0 0,1-1-1 0 0,0 0 0 0 0,0 0-73 0 0,-1-1-1 0 0,1 0 1 0 0,-1 0 0 0 0,1 0 0 0 0,-1 0-1 0 0,0 0 1 0 0,1-1 0 0 0,-1 1-1 0 0,0 0 1 0 0,0 0 0 0 0,0 0-1 0 0,0 0 1 0 0,0 0 0 0 0,0 0-1 0 0,0 0 1 0 0,0-2 0 0 0,0 1-73 0 0,0-13-887 0 0,0-5-179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20.9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63 1128 0 0,'-1'-4'9'0'0,"-7"-33"524"0"0,7 34-161 0 0,0 1-1 0 0,-9-14 3237 0 0,11 18-3421 0 0,4 5-798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08:21.5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0 2873 0 0,'-3'8'133'0'0,"1"-5"-80"0"0,1 0-1 0 0,-1 0 1 0 0,1 0 0 0 0,0 0 0 0 0,0 0 0 0 0,0 0-1 0 0,0 0 1 0 0,1 0 0 0 0,-1 1 0 0 0,1-1-1 0 0,0 0 1 0 0,0 0 0 0 0,0 6 0 0 0,31 153 4634 0 0,-22-114-4189 0 0,-6-26-330 0 0,2 0 0 0 0,12 35 0 0 0,-17-56-172 0 0,0 0-1 0 0,0 0 1 0 0,1 0 0 0 0,-1 0-1 0 0,1 0 1 0 0,-1 0 0 0 0,1 0-1 0 0,-1 0 1 0 0,1-1 0 0 0,-1 1-1 0 0,1 0 1 0 0,-1 0 0 0 0,1-1-1 0 0,0 1 1 0 0,0-1 0 0 0,-1 1-1 0 0,1 0 1 0 0,1 0 0 0 0,-1-1-13 0 0,-1 0 0 0 0,1 0 1 0 0,-1 0-1 0 0,1 0 0 0 0,-1-1 0 0 0,0 1 0 0 0,1 0 1 0 0,-1 0-1 0 0,1 0 0 0 0,-1 0 0 0 0,1-1 1 0 0,-1 1-1 0 0,0 0 0 0 0,1 0 0 0 0,-1-1 1 0 0,1 1-1 0 0,-1 0 0 0 0,0-1 0 0 0,1 1 1 0 0,-1 0-1 0 0,0-1 0 0 0,0 1 0 0 0,1-1 1 0 0,-1 1-1 0 0,0-1 0 0 0,3-4-154 0 0,-1 1 0 0 0,0-1 1 0 0,0 0-1 0 0,-1 0 0 0 0,2-6 0 0 0,3-26-687 0 0,0 4-217 0 0,10-34-1 0 0,-13 57 929 0 0,0 1 0 0 0,1 0 0 0 0,0 0 0 0 0,0 0 0 0 0,1 0 0 0 0,1 1 0 0 0,-1 0 0 0 0,8-9 0 0 0,-11 15 123 0 0,-1 1 1 0 0,1-1-1 0 0,0 1 0 0 0,0-1 0 0 0,0 1 0 0 0,-1 0 0 0 0,1 0 0 0 0,0 0 0 0 0,1 0 0 0 0,-1 0 0 0 0,0 0 0 0 0,0 0 0 0 0,0 1 0 0 0,0-1 0 0 0,1 1 0 0 0,-1-1 0 0 0,0 1 0 0 0,0 0 1 0 0,1 0-1 0 0,-1 0 0 0 0,0 0 0 0 0,1 1 0 0 0,-1-1 0 0 0,0 0 0 0 0,0 1 0 0 0,4 1 0 0 0,-3-1-10 0 0,0 1 0 0 0,0-1 0 0 0,0 1 0 0 0,0 0 0 0 0,0 0 0 0 0,0 0 1 0 0,0 0-1 0 0,0 1 0 0 0,-1-1 0 0 0,0 1 0 0 0,1 0 0 0 0,-1 0 0 0 0,0-1 0 0 0,0 1 0 0 0,0 1 0 0 0,1 3 0 0 0,19 54 1095 0 0,-12-32 42 0 0,15 29 1 0 0,-25-57-1052 0 0,0 0 1 0 0,1 1 0 0 0,-1-1-1 0 0,1 0 1 0 0,-1 0-1 0 0,1 0 1 0 0,-1 0-1 0 0,1 0 1 0 0,0-1-1 0 0,0 1 1 0 0,-1 0-1 0 0,1 0 1 0 0,0 0 0 0 0,0-1-1 0 0,0 1 1 0 0,0 0-1 0 0,0-1 1 0 0,0 1-1 0 0,0-1 1 0 0,0 1-1 0 0,0-1 1 0 0,0 1 0 0 0,0-1-1 0 0,0 0 1 0 0,0 1-1 0 0,1-1 1 0 0,-1 0-1 0 0,0 0 1 0 0,1 0-1 0 0,0-1-32 0 0,0 1-1 0 0,-1-1 0 0 0,1 0 0 0 0,-1 0 0 0 0,1 0 0 0 0,-1 0 0 0 0,1 0 1 0 0,-1 0-1 0 0,0 0 0 0 0,0-1 0 0 0,1 1 0 0 0,-1 0 0 0 0,0-1 1 0 0,0 1-1 0 0,0-1 0 0 0,0 1 0 0 0,-1-1 0 0 0,2-2 0 0 0,1-3-172 0 0,-1 0-1 0 0,0-1 0 0 0,0 1 0 0 0,-1-1 1 0 0,0 1-1 0 0,0-1 0 0 0,-1 0 1 0 0,0 1-1 0 0,0-1 0 0 0,0 0 1 0 0,-1 1-1 0 0,-1-1 0 0 0,1 1 0 0 0,-1-1 1 0 0,0 1-1 0 0,-1 0 0 0 0,0 0 1 0 0,0 0-1 0 0,-8-13 0 0 0,10 19 145 0 0,1 0 0 0 0,-1 0 0 0 0,0 0 0 0 0,0 0-1 0 0,0 0 1 0 0,0 0 0 0 0,0 0 0 0 0,0 0 0 0 0,0 1-1 0 0,-1-1 1 0 0,1 0 0 0 0,-2 0 0 0 0,2 1 6 0 0,0-1-1 0 0,1 1 1 0 0,-1 0 0 0 0,0 0 0 0 0,1 0 0 0 0,-1 0-1 0 0,0 0 1 0 0,1 0 0 0 0,-1 0 0 0 0,0 0 0 0 0,1 1-1 0 0,-1-1 1 0 0,0 0 0 0 0,1 0 0 0 0,-1 0 0 0 0,0 1-1 0 0,1-1 1 0 0,-2 1 0 0 0,0 1 3 0 0,1-1 0 0 0,-1 1 0 0 0,1-1 1 0 0,-1 1-1 0 0,1 0 0 0 0,0 0 0 0 0,0 0 0 0 0,0 0 0 0 0,0 0 0 0 0,0 0 0 0 0,0 0 0 0 0,0 0 0 0 0,0 4 1 0 0,-2 8 241 0 0,0-1 0 0 0,2 1 0 0 0,-1 0 0 0 0,2 0 0 0 0,0 0 0 0 0,1-1 0 0 0,0 1 0 0 0,1 0 0 0 0,0 0 0 0 0,1-1 0 0 0,9 25 0 0 0,-11-36-222 0 0,0 0-1 0 0,0 0 0 0 0,0 0 1 0 0,0 0-1 0 0,0 0 0 0 0,0-1 1 0 0,1 1-1 0 0,-1 0 0 0 0,0-1 1 0 0,1 1-1 0 0,0-1 0 0 0,-1 1 1 0 0,1-1-1 0 0,0 0 0 0 0,-1 0 1 0 0,1 0-1 0 0,0 0 0 0 0,0 0 1 0 0,0 0-1 0 0,0 0 1 0 0,3 0-1 0 0,-3-1-48 0 0,0 0 1 0 0,0 0 0 0 0,0 0-1 0 0,0 0 1 0 0,0-1 0 0 0,0 1-1 0 0,0-1 1 0 0,0 1-1 0 0,0-1 1 0 0,0 0 0 0 0,0 0-1 0 0,0 0 1 0 0,0 0 0 0 0,0 0-1 0 0,-1 0 1 0 0,1 0-1 0 0,-1-1 1 0 0,1 1 0 0 0,-1-1-1 0 0,1 1 1 0 0,2-4-1 0 0,4-7-214 0 0,-1 0-1 0 0,1 0 1 0 0,-2-1-1 0 0,0 0 1 0 0,5-15-1 0 0,-6 14 93 0 0,1 0-1 0 0,0 0 0 0 0,1 0 0 0 0,11-14 0 0 0,-17 27 161 0 0,-1 0 0 0 0,1 0 0 0 0,0 0 0 0 0,0 0 0 0 0,-1 0-1 0 0,1 0 1 0 0,0 0 0 0 0,0 1 0 0 0,0-1 0 0 0,0 0 0 0 0,0 1 0 0 0,0-1 0 0 0,0 0 0 0 0,0 1 0 0 0,0 0 0 0 0,0-1-1 0 0,0 1 1 0 0,1-1 0 0 0,-1 1 0 0 0,0 0 0 0 0,0 0 0 0 0,0 0 0 0 0,0 0 0 0 0,1 0 0 0 0,-1 0 0 0 0,2 0 0 0 0,-2 1 30 0 0,0-1 1 0 0,1 1-1 0 0,-1 0 1 0 0,0 0 0 0 0,1-1-1 0 0,-1 1 1 0 0,0 0-1 0 0,0 0 1 0 0,0 0 0 0 0,0 0-1 0 0,0 1 1 0 0,0-1-1 0 0,0 0 1 0 0,0 0 0 0 0,0 1-1 0 0,-1-1 1 0 0,1 0-1 0 0,-1 1 1 0 0,1-1 0 0 0,0 2-1 0 0,5 19 447 0 0,-2 1 0 0 0,0-1-1 0 0,-1 1 1 0 0,-2 0-1 0 0,0 0 1 0 0,-3 25 0 0 0,0-15-70 0 0,-2 0 0 0 0,-1 0 0 0 0,-1 0 0 0 0,-21 59 0 0 0,23-83-354 0 0,1 0-1 0 0,-1 0 1 0 0,-1-1-1 0 0,0 0 1 0 0,0 0-1 0 0,0 0 1 0 0,-1 0 0 0 0,-11 10-1 0 0,15-15-158 0 0,-1-1 0 0 0,0 0 0 0 0,1 0 0 0 0,-1 0 0 0 0,0 0 1 0 0,0-1-1 0 0,0 1 0 0 0,0-1 0 0 0,-1 1 0 0 0,1-1 0 0 0,0 0 0 0 0,-1 0 0 0 0,1-1 0 0 0,0 1 0 0 0,-1-1 0 0 0,1 0 0 0 0,-1 1 0 0 0,1-2 0 0 0,0 1 0 0 0,-1 0 1 0 0,1-1-1 0 0,-1 1 0 0 0,1-1 0 0 0,0 0 0 0 0,-1 0 0 0 0,-5-3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2:03.2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94 1400 0 0,'18'-13'1865'0'0,"16"-14"498"0"0,7-2-813 0 0,-34 25-1401 0 0,0 0 0 0 0,-1 1 1 0 0,1 0-1 0 0,0 1 0 0 0,10-3 1 0 0,-14 4-70 0 0,0 0 1 0 0,0 1 0 0 0,0-1-1 0 0,1 1 1 0 0,-1 0-1 0 0,0 0 1 0 0,1 0 0 0 0,-1 0-1 0 0,0 1 1 0 0,0-1-1 0 0,0 1 1 0 0,1 0 0 0 0,-1 0-1 0 0,0 0 1 0 0,0 0-1 0 0,0 0 1 0 0,0 1 0 0 0,0 0-1 0 0,-1-1 1 0 0,1 1-1 0 0,0 0 1 0 0,-1 0 0 0 0,0 1-1 0 0,1-1 1 0 0,-1 0-1 0 0,0 1 1 0 0,0-1 0 0 0,3 6-1 0 0,-1-1-9 0 0,-1 0 0 0 0,1 0 0 0 0,-1 0 0 0 0,-1 1-1 0 0,0-1 1 0 0,0 1 0 0 0,0-1 0 0 0,-1 1 0 0 0,0 0-1 0 0,0 0 1 0 0,-1 8 0 0 0,-1 0 14 0 0,-2 0-1 0 0,1 0 1 0 0,-2 0 0 0 0,0-1-1 0 0,-1 1 1 0 0,-1-1 0 0 0,0 0 0 0 0,-1 0-1 0 0,-12 18 1 0 0,6-15-87 0 0,13-18-25 0 0,0 1-1 0 0,0-1 1 0 0,-1 0 0 0 0,1 0 0 0 0,0 1 0 0 0,0-1 0 0 0,0 0 0 0 0,-1 1 0 0 0,1-1 0 0 0,0 0 0 0 0,-1 0 0 0 0,1 1 0 0 0,0-1 0 0 0,0 0 0 0 0,-1 0 0 0 0,1 0 0 0 0,0 0 0 0 0,-1 1-1 0 0,1-1 1 0 0,-1 0 0 0 0,1 0 0 0 0,0 0 0 0 0,-1 0 0 0 0,1 0 0 0 0,0 0 0 0 0,-1 0 0 0 0,1 0 0 0 0,0 0 0 0 0,-1 0 0 0 0,1 0 0 0 0,-1 0 0 0 0,1 0 0 0 0,0 0 0 0 0,-1 0 0 0 0,1-1-1 0 0,0 1 1 0 0,-1 0 0 0 0,1 0 0 0 0,0 0 0 0 0,-1-1 0 0 0,1 1 0 0 0,0 0 0 0 0,0 0 0 0 0,-1 0 0 0 0,1-1 0 0 0,0 1 0 0 0,0 0 0 0 0,-1-1 0 0 0,1 1 0 0 0,0 0 0 0 0,0-1 0 0 0,0 1-1 0 0,0 0 1 0 0,-1-1 0 0 0,1 0 0 0 0,-1-4-665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2:03.5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47 1 6473 0 0,'-4'3'565'0'0,"-1"0"-1"0"0,1-1 1 0 0,0 1-1 0 0,-1-1 0 0 0,1 0 1 0 0,-1 0-1 0 0,0 0 1 0 0,-5 1-1 0 0,24-10-2890 0 0,-3 1 1589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2:38.4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71 40 0 0,'-6'3'-5'0'0,"4"-2"13"0"0,3-1 42 0 0,11-2-40 0 0,-1 0-1 0 0,15-6 0 0 0,-22 7 68 0 0,0-1 0 0 0,0 1 0 0 0,-1-1 0 0 0,1-1 0 0 0,0 1 0 0 0,-1 0 0 0 0,0-1 0 0 0,1 0 0 0 0,-1 0 0 0 0,4-4 0 0 0,-6 6-45 0 0,6-10 219 0 0,-7 11-244 0 0,1 0 0 0 0,-1-1-1 0 0,0 1 1 0 0,0 0 0 0 0,0 0 0 0 0,0 0 0 0 0,0 0 0 0 0,0-1-1 0 0,0 1 1 0 0,0 0 0 0 0,0 0 0 0 0,1 0 0 0 0,-1 0 0 0 0,0-1-1 0 0,0 1 1 0 0,0 0 0 0 0,0 0 0 0 0,0 0 0 0 0,0-1 0 0 0,0 1-1 0 0,0 0 1 0 0,0 0 0 0 0,0 0 0 0 0,-1-1 0 0 0,1 1 0 0 0,0 0-1 0 0,0 0 1 0 0,0 0 0 0 0,0-1 0 0 0,0 1 0 0 0,0 0-1 0 0,0 0 1 0 0,0 0 0 0 0,0 0 0 0 0,-1-1 0 0 0,1 1 0 0 0,0 0-1 0 0,0 0 1 0 0,0 0 0 0 0,0 0 0 0 0,-1 0 0 0 0,1 0 0 0 0,0 0-1 0 0,0-1 1 0 0,0 1 0 0 0,0 0 0 0 0,-3 0 561 0 0,-12 9-457 0 0,15-9-103 0 0,0 0 1 0 0,0 0-1 0 0,1 0 0 0 0,-1 0 0 0 0,0 0 0 0 0,0 0 0 0 0,0 0 1 0 0,1 0-1 0 0,-1 0 0 0 0,0 0 0 0 0,0 0 0 0 0,0 0 1 0 0,1 0-1 0 0,-1 0 0 0 0,0 1 0 0 0,0-1 0 0 0,0 0 1 0 0,0 0-1 0 0,1 0 0 0 0,-1 0 0 0 0,0 0 0 0 0,0 0 1 0 0,0 1-1 0 0,0-1 0 0 0,0 0 0 0 0,0 0 0 0 0,1 0 0 0 0,-1 0 1 0 0,0 1-1 0 0,0-1 0 0 0,0 0 0 0 0,0 0 0 0 0,0 0 1 0 0,0 1-1 0 0,0-1 0 0 0,0 0 0 0 0,0 0 0 0 0,0 0 1 0 0,0 1-1 0 0,0-1 0 0 0,0 0 0 0 0,0 0 0 0 0,0 0 1 0 0,0 1-1 0 0,0-1 0 0 0,0 0 0 0 0,0 0 0 0 0,0 0 0 0 0,0 1 1 0 0,0-1-1 0 0,0 0 0 0 0,-1 0 0 0 0,1 0 0 0 0,0 0 1 0 0,0 0-1 0 0,0 1 0 0 0,0-1 0 0 0,0 0 0 0 0,-1 0 1 0 0,1 0-1 0 0,0 0 0 0 0,0 0 0 0 0,0 0 0 0 0,0 1 1 0 0,-1-1-1 0 0,1 0 0 0 0,13 2 473 0 0,5 1-251 0 0,0-2 0 0 0,23 1 1 0 0,-14-4-75 0 0,0-1 0 0 0,-1-1 1 0 0,32-9-1 0 0,-42 9-40 0 0,7 0-21 0 0,1 1 0 0 0,0 1 0 0 0,46 3 1 0 0,29-3-93 0 0,-13-1 725 0 0,-84 3-728 0 0,-1-1-37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2:39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72 144 0 0,'0'-2'21'0'0,"0"-1"1"0"0,-1 1-1 0 0,1-1 0 0 0,0 0 1 0 0,0 1-1 0 0,1-1 0 0 0,-1 0 1 0 0,0 1-1 0 0,1-1 0 0 0,0 1 1 0 0,-1-1-1 0 0,1 1 0 0 0,0-1 1 0 0,-1-7 1795 0 0,3 13-1448 0 0,2 0-235 0 0,1-1 1 0 0,-1 0 0 0 0,0 0-1 0 0,1 0 1 0 0,-1-1 0 0 0,1 1-1 0 0,0-1 1 0 0,-1-1 0 0 0,1 1 0 0 0,7-1-1 0 0,82-9-134 0 0,15-2 389 0 0,126 3 1 0 0,155 17 67 0 0,-316-13-179 0 0,79-13-1 0 0,-144 16-281 0 0,-4 0-26 0 0,-1 0-15 0 0,-1 0 0 0 0,1 1 0 0 0,-1 0 0 0 0,1 0 0 0 0,-1 0 0 0 0,7 1 0 0 0,-11-1-87 0 0,0 1 0 0 0,0 0 1 0 0,1-1-1 0 0,-1 1 0 0 0,0-1 1 0 0,0 1-1 0 0,0 0 0 0 0,0-1 1 0 0,0 1-1 0 0,0 0 0 0 0,0-1 1 0 0,0 1-1 0 0,0 0 0 0 0,0-1 1 0 0,0 1-1 0 0,0 0 0 0 0,-1-1 1 0 0,1 1-1 0 0,0 0 0 0 0,0-1 0 0 0,-2 3-263 0 0,-1 9-1090 0 0,7 2 1323 0 0,-2-9 162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2:43.7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72 66 40 0 0,'0'0'6'0'0,"-1"0"1"0"0,1 0-1 0 0,0 0 1 0 0,-1 0-1 0 0,1 0 0 0 0,-1 0 1 0 0,1 0-1 0 0,0 0 0 0 0,-1 0 1 0 0,1-1-1 0 0,0 1 1 0 0,-1 0-1 0 0,1 0 0 0 0,0 0 1 0 0,-1 0-1 0 0,1-1 0 0 0,0 1 1 0 0,-1 0-1 0 0,1 0 1 0 0,-1-1-1 0 0,-8-5 305 0 0,-17 0-298 0 0,24 6 7 0 0,1 0 0 0 0,-1 0 0 0 0,1 0 1 0 0,-1 0-1 0 0,1 0 0 0 0,-1 0 0 0 0,0 0 1 0 0,1 1-1 0 0,-1-1 0 0 0,1 1 0 0 0,-1-1 0 0 0,1 1 1 0 0,-1-1-1 0 0,1 1 0 0 0,0 0 0 0 0,-1 0 0 0 0,-1 1 1 0 0,10 0 309 0 0,59 1 181 0 0,120-11 0 0 0,-163 7-476 0 0,25 1 1 0 0,10 0-41 0 0,-20-5 99 0 0,47-11-1 0 0,0 0 198 0 0,127 2-210 0 0,-119 10-63 0 0,-39 4-37 0 0,1 3 0 0 0,61 10 0 0 0,-57-6 12 0 0,156 24-217 0 0,-181-29 198 0 0,0-1 0 0 0,38-5 0 0 0,-44 3 40 0 0,136-18-14 0 0,-129 15 0 0 0,-14 1 0 0 0,41 0 0 0 0,-56 3 0 0 0,0 0 0 0 0,0 1 0 0 0,-1 0 0 0 0,1 0 0 0 0,0 0 0 0 0,-1 1 0 0 0,1-1 0 0 0,-1 1 0 0 0,0 1 0 0 0,1-1 0 0 0,-1 1 0 0 0,5 4 0 0 0,-8-6-42 0 0,-1 0 1 0 0,1 0 0 0 0,0 0-1 0 0,-1 0 1 0 0,1 0-1 0 0,0 0 1 0 0,0 0 0 0 0,-1-1-1 0 0,1 1 1 0 0,2 0 0 0 0,-1-1-65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2:50.1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0 102 40 0 0,'28'-31'-17'0'0,"-23"23"77"0"0,1 1-1 0 0,0 0 0 0 0,1 1 1 0 0,-1-1-1 0 0,1 1 1 0 0,0 1-1 0 0,14-9 1 0 0,-14 10-25 0 0,-6 3-11 0 0,1 0 1 0 0,-1 1 0 0 0,1-1-1 0 0,-1 0 1 0 0,1 1-1 0 0,-1-1 1 0 0,1 1-1 0 0,0-1 1 0 0,-1 1 0 0 0,1 0-1 0 0,0-1 1 0 0,0 1-1 0 0,-1 0 1 0 0,1 0-1 0 0,0 0 1 0 0,-1 1 0 0 0,4 0-1 0 0,2 0-12 0 0,-1 2-1 0 0,0-1 1 0 0,0 0 0 0 0,1 1-1 0 0,7 6 1 0 0,13 5 389 0 0,-16-10-292 0 0,0 0 0 0 0,0-1 0 0 0,0 0 1 0 0,1-1-1 0 0,-1-1 0 0 0,18 1 0 0 0,71-6-80 0 0,-76 2 137 0 0,21-4-120 0 0,-30 4-26 0 0,-1 0 0 0 0,1 1 0 0 0,-1 0 0 0 0,24 3 1 0 0,21 2-21 0 0,-31-3 0 0 0,41 0 107 0 0,73-9 0 0 0,-131 7-105 0 0,1 1 70 0 0,-1 1 0 0 0,1 0 0 0 0,0 0 0 0 0,-1 1 0 0 0,1 0 0 0 0,20 8 0 0 0,-14-6-62 0 0,-1-2 0 0 0,1 1 1 0 0,0-2-1 0 0,-1-1 1 0 0,1 0-1 0 0,25-3 0 0 0,-18 0 75 0 0,0 2 1 0 0,34 3-1 0 0,120 30-16 0 0,-17-3-10 0 0,-120-22 22 0 0,-25-4-7 0 0,-1 0 0 0 0,1-1 0 0 0,0-1 0 0 0,26-2 0 0 0,3-4-71 0 0,0 1 0 0 0,0 3 1 0 0,64 5-1 0 0,-68 3-3 0 0,-27-4 0 0 0,1 0 0 0 0,-1-2 0 0 0,1 1 0 0 0,24-3 0 0 0,53-9 3 0 0,162-9 58 0 0,-227 18-61 0 0,52-7 0 0 0,-65 5-27 0 0,0 1-136 0 0,27-8 1 0 0,-41 10 135 0 0,10 3-2283 0 0,-8-2 2014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0.0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156 453 448 0 0,'-1'-1'35'0'0,"0"-1"0"0"0,0 1 1 0 0,0 0-1 0 0,0-1 0 0 0,1 1 0 0 0,-1-1 0 0 0,0 0 1 0 0,1 1-1 0 0,-1-1 0 0 0,0-1 0 0 0,-3-9 250 0 0,3 10-235 0 0,0 0 0 0 0,0 1 0 0 0,-1-1-1 0 0,1 0 1 0 0,0 0 0 0 0,-1 1 0 0 0,1-1 0 0 0,-1 1-1 0 0,0-1 1 0 0,1 1 0 0 0,-1 0 0 0 0,0-1 0 0 0,0 1-1 0 0,0 0 1 0 0,0 0 0 0 0,0 0 0 0 0,0 1 0 0 0,0-1-1 0 0,0 0 1 0 0,0 1 0 0 0,0-1 0 0 0,0 1 0 0 0,-1 0-1 0 0,1 0 1 0 0,0 0 0 0 0,0 0 0 0 0,0 0 0 0 0,-1 0-1 0 0,1 1 1 0 0,0-1 0 0 0,0 0 0 0 0,0 1 0 0 0,0 0-1 0 0,-3 1 1 0 0,0 2 12 0 0,0-1-1 0 0,0 1 1 0 0,1 0-1 0 0,-1 1 0 0 0,1-1 1 0 0,0 1-1 0 0,1 0 1 0 0,-1 0-1 0 0,1 0 1 0 0,0 0-1 0 0,0 0 0 0 0,0 1 1 0 0,-2 8-1 0 0,1-1-50 0 0,0 0 0 0 0,1 0-1 0 0,0 1 1 0 0,-1 26 0 0 0,3-30-11 0 0,1 0 0 0 0,1 1 0 0 0,3 14 0 0 0,-3-20 0 0 0,0 0 0 0 0,0 0 0 0 0,1 0 0 0 0,-1-1 0 0 0,1 1 0 0 0,1 0 0 0 0,-1-1 0 0 0,0 0 0 0 0,4 5 0 0 0,-5-8 0 0 0,0 0 0 0 0,-1-1 0 0 0,1 1 0 0 0,-1 0 0 0 0,1-1 0 0 0,0 1 0 0 0,0-1 0 0 0,-1 1 0 0 0,1 0 0 0 0,0-1 0 0 0,0 0 0 0 0,0 1 0 0 0,0-1 0 0 0,-1 0-1 0 0,1 1 1 0 0,0-1 0 0 0,0 0 0 0 0,0 0 0 0 0,0 0 0 0 0,0 1 0 0 0,0-1 0 0 0,0 0 0 0 0,0 0 0 0 0,0-1 0 0 0,0 1 0 0 0,0 0 0 0 0,-1 0 0 0 0,1 0 0 0 0,0-1 0 0 0,0 1 0 0 0,0 0 0 0 0,0-1 0 0 0,0 1 0 0 0,0-1 0 0 0,-1 1 0 0 0,1-1 0 0 0,0 1 0 0 0,0-1 0 0 0,-1 1 0 0 0,2-2 0 0 0,3-3 2 0 0,-1 0-1 0 0,1-1 1 0 0,-1 1 0 0 0,5-9 0 0 0,-8 11 0 0 0,13-21 260 0 0,-2 0 0 0 0,-1-1-1 0 0,-1 0 1 0 0,-1-1 0 0 0,11-52-1 0 0,9-138 1049 0 0,-25 180-1249 0 0,3-27 189 0 0,4-46 382 0 0,-11 98-401 0 0,-3 18-61 0 0,-2 18-3 0 0,-9 63-438 0 0,4 0-1 0 0,2 126 1 0 0,10-190 235 0 0,0 1 1 0 0,6 27-1 0 0,-6-42 37 0 0,0 0 0 0 0,1-1 0 0 0,0 1 0 0 0,1-1 0 0 0,0 0 0 0 0,0 0 0 0 0,1 0 0 0 0,7 9 0 0 0,-11-17-17 0 0,0 0 0 0 0,0 1 1 0 0,0-1-1 0 0,0 0 1 0 0,0 0-1 0 0,1 0 0 0 0,-1 0 1 0 0,0 0-1 0 0,1 0 1 0 0,-1 0-1 0 0,1-1 0 0 0,-1 1 1 0 0,1 0-1 0 0,-1-1 1 0 0,1 1-1 0 0,-1-1 1 0 0,1 0-1 0 0,-1 1 0 0 0,1-1 1 0 0,0 0-1 0 0,-1 0 1 0 0,3 0-1 0 0,-2 0-215 0 0,0-1 0 0 0,1 0 1 0 0,-1 1-1 0 0,1-1 0 0 0,-1 0 0 0 0,0 0 0 0 0,0 0 0 0 0,0-1 1 0 0,1 1-1 0 0,-1 0 0 0 0,0-1 0 0 0,0 0 0 0 0,2-2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4:20.9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63 60 88 0 0,'-2'-1'13'0'0,"1"0"0"0"0,-1-1 1 0 0,1 1-1 0 0,0-1 0 0 0,-1 1 0 0 0,1-1 1 0 0,0 0-1 0 0,0 0 0 0 0,0 0 0 0 0,0 1 0 0 0,0-1 1 0 0,1 0-1 0 0,-1 0 0 0 0,0 0 0 0 0,1 0 1 0 0,0 0-1 0 0,-1 0 0 0 0,1 0 0 0 0,0 0 0 0 0,0 0 1 0 0,0-1-1 0 0,1-2 0 0 0,-1 5-9 0 0,0-1-1 0 0,0 1 0 0 0,1-1 1 0 0,-1 1-1 0 0,0-1 1 0 0,0 1-1 0 0,0 0 0 0 0,0-1 1 0 0,0 1-1 0 0,0-1 1 0 0,0 1-1 0 0,0-1 1 0 0,0 1-1 0 0,0-1 0 0 0,0 1 1 0 0,0-1-1 0 0,0 1 1 0 0,0-1-1 0 0,-1 1 1 0 0,1-1-1 0 0,0 1 0 0 0,0-1 1 0 0,-1 1-1 0 0,1 0 1 0 0,0-1-1 0 0,0 1 1 0 0,-1-1-1 0 0,1 1 0 0 0,0 0 1 0 0,-1-1-1 0 0,0 1 11 0 0,0 0 0 0 0,0 0 0 0 0,0 0 0 0 0,1 0-1 0 0,-1 0 1 0 0,0 1 0 0 0,0-1 0 0 0,0 0 0 0 0,1 0 0 0 0,-1 1-1 0 0,0-1 1 0 0,0 1 0 0 0,1-1 0 0 0,-1 0 0 0 0,0 1 0 0 0,0 0-1 0 0,-3 2 39 0 0,1 0-1 0 0,-1 0 0 0 0,1 1 0 0 0,0-1 0 0 0,0 1 0 0 0,-3 3 0 0 0,6-6-40 0 0,0-1 0 0 0,0 1 0 0 0,-1-1 0 0 0,1 1 1 0 0,0-1-1 0 0,0 1 0 0 0,-1-1 0 0 0,1 1 0 0 0,0-1 0 0 0,0 1 1 0 0,0 0-1 0 0,0-1 0 0 0,0 1 0 0 0,0-1 0 0 0,0 1 0 0 0,0-1 0 0 0,0 1 1 0 0,0 0-1 0 0,0-1 0 0 0,0 1 0 0 0,1-1 0 0 0,-1 1 0 0 0,0-1 0 0 0,0 1 1 0 0,1-1-1 0 0,-1 1 0 0 0,0-1 0 0 0,0 1 0 0 0,1-1 0 0 0,-1 1 1 0 0,1-1-1 0 0,-1 0 0 0 0,0 1 0 0 0,1-1 0 0 0,-1 0 0 0 0,1 1 0 0 0,-1-1 1 0 0,1 0-1 0 0,-1 1 0 0 0,1-1 0 0 0,-1 0 0 0 0,1 0 0 0 0,-1 0 0 0 0,1 1 1 0 0,-1-1-1 0 0,1 0 0 0 0,0 0 0 0 0,1 0 541 0 0,2-2-487 0 0,2 0-22 0 0,0 0-1 0 0,0 0 1 0 0,0 1 0 0 0,0 0 0 0 0,1 0-1 0 0,-1 0 1 0 0,0 1 0 0 0,1 0-1 0 0,-1 0 1 0 0,7 1 0 0 0,29 3 348 0 0,57-4 1 0 0,1 0-261 0 0,43 1 426 0 0,-67-2-556 0 0,-39 1 68 0 0,-1 2 1 0 0,48 9-1 0 0,-52-4 37 0 0,-19-4-79 0 0,0 0 0 0 0,1 0 0 0 0,-1-2 0 0 0,1 0 0 0 0,-1 0 0 0 0,1-1 0 0 0,-1-1 0 0 0,18-2 0 0 0,22-11 162 0 0,25-5 503 0 0,-28 13-644 0 0,0 2 1 0 0,80 4 0 0 0,-68 3-49 0 0,88 2 0 0 0,206 10 11 0 0,-321-13 115 0 0,0-3-1 0 0,0 0 1 0 0,46-9 0 0 0,-35 4 417 0 0,50-1 1 0 0,-89 7-555 0 0,1-1 1 0 0,-1 2 0 0 0,1-1 0 0 0,-1 1 0 0 0,0 0 0 0 0,1 1-1 0 0,-1 0 1 0 0,0 0 0 0 0,0 0 0 0 0,0 1 0 0 0,0 0 0 0 0,12 8 0 0 0,-17-10-51 0 0,0 1 1 0 0,0-1-1 0 0,0 0 1 0 0,1 0-1 0 0,-1 0 1 0 0,0-1 0 0 0,0 1-1 0 0,0 0 1 0 0,1-1-1 0 0,-1 1 1 0 0,0-1 0 0 0,1 0-1 0 0,3 0 1 0 0,1 0-456 0 0,-1-1 1 0 0,1-1 0 0 0,9-2 0 0 0,-4 0-459 0 0,-5 3 354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4:21.9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43 376 0 0,'23'-10'275'0'0,"39"-11"0"0"0,-47 16-241 0 0,-11 4-34 0 0,1-1 0 0 0,0 1 0 0 0,0 0 0 0 0,-1 1 0 0 0,1-1 0 0 0,0 1 0 0 0,0 0 0 0 0,0 0 0 0 0,0 0 0 0 0,0 1 0 0 0,8 2 0 0 0,-2 0 82 0 0,0 2 0 0 0,-1 0 0 0 0,18 9 0 0 0,-13-6-3 0 0,0-1 1 0 0,0-1-1 0 0,1-1 0 0 0,0 0 0 0 0,0-1 0 0 0,1 0 0 0 0,-1-2 0 0 0,29 2 1 0 0,9-4 352 0 0,72-8 1 0 0,-86 4-386 0 0,120-16 358 0 0,0 0 23 0 0,173 3 163 0 0,-321 18-1125 0 0,1 0 0 0 0,-1 1 1 0 0,1 0-1 0 0,12 5 0 0 0,-20-6 146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4.4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11 520 0 0,'0'0'18'0'0,"0"0"1"0"0,0-1-1 0 0,-1 1 0 0 0,1 0 0 0 0,0 0 1 0 0,0 0-1 0 0,0 0 0 0 0,0 0 1 0 0,0-1-1 0 0,-1 1 0 0 0,1 0 0 0 0,0 0 1 0 0,0 0-1 0 0,0 0 0 0 0,0-1 0 0 0,0 1 1 0 0,0 0-1 0 0,0 0 0 0 0,0 0 0 0 0,0-1 1 0 0,-1 1-1 0 0,1 0 0 0 0,0 0 1 0 0,0 0-1 0 0,0-1 0 0 0,0 1 0 0 0,0 0 1 0 0,0 0-1 0 0,0 0 0 0 0,0-1 0 0 0,1 1 1 0 0,-1 0-1 0 0,0 0 0 0 0,0-1 0 0 0,0 1 1 0 0,0 0-1 0 0,0 0 0 0 0,9-3 739 0 0,11 3 475 0 0,-3 2-798 0 0,-1 1-1 0 0,-1 0 0 0 0,1 0 0 0 0,0 2 0 0 0,-1 0 0 0 0,0 1 1 0 0,0 0-1 0 0,0 1 0 0 0,-1 1 0 0 0,24 17 0 0 0,-14-5-155 0 0,0 1 0 0 0,-1 1 1 0 0,38 49-1 0 0,-20-17 18 0 0,28 35-88 0 0,164 198-135 0 0,-208-253-146 0 0,-2 0-1 0 0,0 2 1 0 0,-3 0 0 0 0,-1 2-1 0 0,27 74 1 0 0,-21-25 26 0 0,-4 1 0 0 0,13 119 0 0 0,-29-160 175 0 0,-1 0 1 0 0,-3 0 0 0 0,-2 1 0 0 0,-2-1 0 0 0,-15 84-1 0 0,12-106-73 0 0,-1 0-1 0 0,-1-1 0 0 0,-1 0 0 0 0,-1 0 1 0 0,-1-1-1 0 0,-1 0 0 0 0,-1-1 0 0 0,-1 0 0 0 0,-1-1 1 0 0,-1-1-1 0 0,-1 0 0 0 0,-23 21 0 0 0,-2-3-567 0 0,-1-2-1 0 0,-85 53 1 0 0,118-84-45 0 0,-1 0 1 0 0,-14 5 0 0 0,1-3-2184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5.2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1 725 1656 0 0,'7'-12'873'0'0,"3"-32"210"0"0,-2-1 1 0 0,3-55-1 0 0,1-8-207 0 0,2 20 179 0 0,35-129 0 0 0,-44 203-860 0 0,0 1 0 0 0,0-1 0 0 0,10-15 1 0 0,-14 26-157 0 0,0 1 1 0 0,1-1 0 0 0,0 0-1 0 0,-1 1 1 0 0,1-1 0 0 0,0 1-1 0 0,0 0 1 0 0,0 0 0 0 0,1 0-1 0 0,-1 0 1 0 0,1 0 0 0 0,-1 0-1 0 0,1 0 1 0 0,-1 1 0 0 0,1 0-1 0 0,0-1 1 0 0,0 1 0 0 0,0 0-1 0 0,0 0 1 0 0,0 0 0 0 0,5 0-1 0 0,-5 1-24 0 0,0 1 0 0 0,-1-1 0 0 0,1 1-1 0 0,0-1 1 0 0,-1 1 0 0 0,1 0 0 0 0,-1 0 0 0 0,1 1 0 0 0,-1-1-1 0 0,1 0 1 0 0,-1 1 0 0 0,0-1 0 0 0,1 1 0 0 0,-1 0-1 0 0,0 0 1 0 0,0 0 0 0 0,0 0 0 0 0,2 3 0 0 0,2 4 10 0 0,0-1 0 0 0,-1 1 0 0 0,7 15 0 0 0,3 11-23 0 0,-3 0 0 0 0,-1 1 0 0 0,-1 0 1 0 0,-2 1-1 0 0,5 55 0 0 0,-7-2-3 0 0,-5 101-1 0 0,-2-168-15 0 0,0 27-378 0 0,-2-1 0 0 0,-16 85 1 0 0,18-132 206 0 0,1 0 1 0 0,-1 1 0 0 0,1-1-1 0 0,-1 0 1 0 0,0 0-1 0 0,0 0 1 0 0,0 0 0 0 0,-1 0-1 0 0,-1 2 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5.4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26 2120 0 0,'0'0'9'0'0,"0"0"-1"0"0,0 0 0 0 0,0 0 0 0 0,-1 0 0 0 0,1 0 0 0 0,0 0 0 0 0,0 0 0 0 0,0 0 1 0 0,0 0-1 0 0,-1 0 0 0 0,1-1 0 0 0,0 1 0 0 0,0 0 0 0 0,0 0 0 0 0,0 0 0 0 0,0 0 1 0 0,-1 0-1 0 0,1-1 0 0 0,0 1 0 0 0,0 0 0 0 0,0 0 0 0 0,0 0 0 0 0,0 0 1 0 0,0-1-1 0 0,0 1 0 0 0,0 0 0 0 0,0 0 0 0 0,0 0 0 0 0,0 0 0 0 0,0-1 0 0 0,0 1 1 0 0,0 0-1 0 0,0 0 0 0 0,0 0 0 0 0,0-1 0 0 0,0 1 0 0 0,0 0 0 0 0,0 0 0 0 0,0 0 1 0 0,0 0-1 0 0,0-1 0 0 0,0 1 0 0 0,0 0 0 0 0,10-7 1022 0 0,14-1 520 0 0,-15 6-1156 0 0,-1 1 0 0 0,0 0 0 0 0,0 0-1 0 0,1 1 1 0 0,-1 1 0 0 0,0-1-1 0 0,0 1 1 0 0,10 2 0 0 0,4 3-33 0 0,35 15-1 0 0,-30-11-716 0 0,14 4-1244 0 0,-19-8-1142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6.1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3 410 376 0 0,'-1'2'65'0'0,"1"0"-1"0"0,0 0 1 0 0,-1-1 0 0 0,1 1-1 0 0,0 0 1 0 0,0 0 0 0 0,0 0-1 0 0,0-1 1 0 0,0 1 0 0 0,0 0-1 0 0,1 3 1 0 0,7 25 934 0 0,-2-12-612 0 0,0 23 892 0 0,3 62 1 0 0,-6-60-612 0 0,9 50 0 0 0,-11-89-656 0 0,0 1 0 0 0,0 0-1 0 0,0-1 1 0 0,1 1 0 0 0,3 5 0 0 0,-5-9-24 0 0,1 0 1 0 0,-1-1-1 0 0,0 1 1 0 0,1-1 0 0 0,-1 1-1 0 0,1-1 1 0 0,-1 1-1 0 0,1-1 1 0 0,-1 0 0 0 0,1 1-1 0 0,-1-1 1 0 0,1 1-1 0 0,-1-1 1 0 0,1 0 0 0 0,0 0-1 0 0,-1 1 1 0 0,1-1-1 0 0,-1 0 1 0 0,2 1 0 0 0,-1-2-10 0 0,0 1 0 0 0,0 0 0 0 0,0 0 0 0 0,-1 0 0 0 0,1-1 0 0 0,0 1 0 0 0,0 0 0 0 0,0-1 0 0 0,-1 1 0 0 0,1-1 0 0 0,0 1 1 0 0,0-1-1 0 0,-1 1 0 0 0,1-1 0 0 0,0 1 0 0 0,-1-1 0 0 0,1 0 0 0 0,-1 0 0 0 0,1 0 0 0 0,6-9-193 0 0,-1 0 0 0 0,-1 0-1 0 0,0 0 1 0 0,0-1 0 0 0,-1 1-1 0 0,4-17 1 0 0,9-20-229 0 0,-11 33 387 0 0,0 0-1 0 0,2 1 1 0 0,9-15-1 0 0,-13 24 50 0 0,-1-1 0 0 0,1 1-1 0 0,-1 0 1 0 0,1 0 0 0 0,0 0-1 0 0,1 1 1 0 0,-1 0 0 0 0,1-1-1 0 0,-1 2 1 0 0,1-1-1 0 0,0 0 1 0 0,6-1 0 0 0,-9 3 5 0 0,0 1-1 0 0,0-1 1 0 0,0 1 0 0 0,1 0 0 0 0,-1-1-1 0 0,0 1 1 0 0,1 0 0 0 0,-1 0 0 0 0,0 1 0 0 0,0-1-1 0 0,1 0 1 0 0,-1 1 0 0 0,0 0 0 0 0,0-1-1 0 0,1 1 1 0 0,-1 0 0 0 0,0 0 0 0 0,0 0 0 0 0,0 0-1 0 0,0 0 1 0 0,-1 1 0 0 0,1-1 0 0 0,0 1-1 0 0,0-1 1 0 0,-1 1 0 0 0,1 0 0 0 0,-1-1 0 0 0,1 1-1 0 0,-1 0 1 0 0,2 3 0 0 0,3 5-15 0 0,-1 1 0 0 0,0 0 0 0 0,0 0-1 0 0,4 15 1 0 0,-9-25 17 0 0,9 37 45 0 0,3 10 293 0 0,-10-44-243 0 0,-1 0 0 0 0,1 0 0 0 0,0 0-1 0 0,0 0 1 0 0,0-1 0 0 0,0 1 0 0 0,1 0 0 0 0,3 4-1 0 0,-5-7-48 0 0,0 0-1 0 0,0 0 0 0 0,0-1 0 0 0,0 1 1 0 0,0 0-1 0 0,1 0 0 0 0,-1 0 0 0 0,0-1 1 0 0,0 1-1 0 0,0-1 0 0 0,1 1 0 0 0,-1-1 1 0 0,0 0-1 0 0,1 1 0 0 0,-1-1 0 0 0,1 0 1 0 0,-1 0-1 0 0,0 0 0 0 0,1 0 0 0 0,1 0 1 0 0,-1 0 4 0 0,0-1 0 0 0,1 0 0 0 0,-1 1 0 0 0,0-1 0 0 0,0 0 0 0 0,0-1 0 0 0,1 1 0 0 0,-1 0 0 0 0,0 0 1 0 0,3-3-1 0 0,2-4 68 0 0,1 0 1 0 0,-1 0-1 0 0,0 0 1 0 0,5-10-1 0 0,-11 17-107 0 0,5-8 164 0 0,-1 0 1 0 0,0-1 0 0 0,0 1 0 0 0,-1-1-1 0 0,6-19 1 0 0,-9 25-94 0 0,0 1 1 0 0,-1-1-1 0 0,1 0 1 0 0,-1 0-1 0 0,0 0 1 0 0,0 1-1 0 0,0-1 0 0 0,-2-7 1 0 0,2 9-57 0 0,-1 0 0 0 0,0 0 1 0 0,1 0-1 0 0,-1 0 0 0 0,0 0 0 0 0,0 0 1 0 0,0 1-1 0 0,-1-1 0 0 0,1 0 0 0 0,0 1 1 0 0,-1-1-1 0 0,1 1 0 0 0,-1-1 0 0 0,1 1 1 0 0,-1 0-1 0 0,0-1 0 0 0,-2 0 0 0 0,3 1-24 0 0,0 1-1 0 0,0-1 0 0 0,0 1 1 0 0,0 0-1 0 0,0-1 1 0 0,0 1-1 0 0,0 0 0 0 0,0-1 1 0 0,0 1-1 0 0,-1 0 0 0 0,1 0 1 0 0,0 0-1 0 0,0 0 0 0 0,0 0 1 0 0,0 0-1 0 0,0 0 1 0 0,0 1-1 0 0,-1-1 0 0 0,1 0 1 0 0,0 1-1 0 0,-1 0 0 0 0,0 0-7 0 0,0 0 0 0 0,0 1-1 0 0,0-1 1 0 0,0 1 0 0 0,1-1-1 0 0,-1 1 1 0 0,0 0 0 0 0,1-1 0 0 0,0 1-1 0 0,-2 2 1 0 0,-1 3-52 0 0,1 0 0 0 0,0-1 0 0 0,0 1 0 0 0,1 0 0 0 0,-4 13 1 0 0,3-4 97 0 0,1 1 1 0 0,0 0 0 0 0,1 0-1 0 0,0-1 1 0 0,2 1 0 0 0,0 0-1 0 0,5 24 1 0 0,-6-39-28 0 0,0 0 0 0 0,1-1 0 0 0,-1 1-1 0 0,1 0 1 0 0,-1 0 0 0 0,1-1 0 0 0,0 1 0 0 0,0 0 0 0 0,0-1 0 0 0,0 1 0 0 0,0-1 0 0 0,0 1 0 0 0,0-1-1 0 0,0 0 1 0 0,1 1 0 0 0,-1-1 0 0 0,0 0 0 0 0,1 0 0 0 0,-1 0 0 0 0,1 0 0 0 0,0 0 0 0 0,-1 0-1 0 0,3 1 1 0 0,-2-2-5 0 0,0 0 0 0 0,0 0 0 0 0,0 0 0 0 0,1 0 0 0 0,-1 0 0 0 0,0 0 0 0 0,0 0 0 0 0,0-1 0 0 0,0 1 0 0 0,0-1 0 0 0,0 0 0 0 0,0 1 0 0 0,0-1 0 0 0,0 0 0 0 0,0 0 0 0 0,0 0 0 0 0,0 0 0 0 0,-1-1 0 0 0,3-1 0 0 0,5-5-113 0 0,-1-1-1 0 0,0 0 1 0 0,-1 0-1 0 0,0-1 0 0 0,-1 0 1 0 0,1-1-1 0 0,6-17 1 0 0,-6 16 49 0 0,7-20-63 0 0,-1 1-1 0 0,-1-2 1 0 0,-2 0-1 0 0,-2 0 1 0 0,0-1-1 0 0,4-55 1 0 0,-6-207-574 0 0,-11 187 927 0 0,5 107-181 0 0,0 1 0 0 0,0-1 0 0 0,0 0 0 0 0,-1 1 0 0 0,1-1 0 0 0,-1 1 1 0 0,1-1-1 0 0,-1 1 0 0 0,-1-3 209 0 0,2 4-249 0 0,0 0 1 0 0,0 0 0 0 0,0 0 0 0 0,0 0 0 0 0,0 0 0 0 0,0 0 0 0 0,0 0 0 0 0,0 0 0 0 0,-1 0 0 0 0,1 0 0 0 0,0 0 0 0 0,0 0 0 0 0,0 0 0 0 0,0 0-1 0 0,0 0 1 0 0,0 0 0 0 0,0 0 0 0 0,0 0 0 0 0,0 0 0 0 0,0 0 0 0 0,-1 1 181 0 0,1-1-181 0 0,-3 10 743 0 0,3 21-92 0 0,0-1 0 0 0,6 36 0 0 0,-1-16-436 0 0,-2-13-138 0 0,32 303 271 0 0,-18-259-348 0 0,-14-73-17 0 0,-1 0 1 0 0,1 0-1 0 0,1 0 0 0 0,-1 0 0 0 0,2-1 0 0 0,-1 0 0 0 0,9 11 1 0 0,-12-16-15 0 0,1 1 0 0 0,1-1 0 0 0,-1-1 0 0 0,0 1 0 0 0,0 0 1 0 0,1 0-1 0 0,-1-1 0 0 0,1 1 0 0 0,-1-1 0 0 0,1 0 1 0 0,0 0-1 0 0,0 0 0 0 0,-1 0 0 0 0,1 0 0 0 0,0-1 1 0 0,0 1-1 0 0,0-1 0 0 0,3 0 0 0 0,-1 0-68 0 0,-1 0 1 0 0,1-1-1 0 0,0 0 0 0 0,-1 0 0 0 0,1 0 0 0 0,0-1 0 0 0,-1 1 1 0 0,1-1-1 0 0,-1 0 0 0 0,6-4 0 0 0,15-10-643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6.7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1 171 2665 0 0,'1'2'109'0'0,"1"1"1"0"0,-1-1-1 0 0,1 0 1 0 0,0-1-1 0 0,0 1 1 0 0,0 0-1 0 0,0 0 1 0 0,0-1-1 0 0,0 1 1 0 0,0-1-1 0 0,1 0 1 0 0,-1 0-1 0 0,0 0 1 0 0,4 1 0 0 0,40 11 575 0 0,-41-12-629 0 0,29 5 309 0 0,-1-1 0 0 0,1-2 0 0 0,51-1 0 0 0,105-16 1053 0 0,-154 10-1143 0 0,793-115 2879 0 0,-297 39-3389 0 0,-506 76-173 0 0,1 1 1 0 0,47 1-1 0 0,-42 7-400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8.55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 6 520 0 0,'-1'-1'26'0'0,"1"1"-1"0"0,0-1 0 0 0,-1 1 1 0 0,1 0-1 0 0,0-1 1 0 0,-1 1-1 0 0,1 0 0 0 0,0 0 1 0 0,-1-1-1 0 0,1 1 1 0 0,0 0-1 0 0,-1 0 1 0 0,1 0-1 0 0,-1-1 0 0 0,1 1 1 0 0,-1 0-1 0 0,1 0 1 0 0,0 0-1 0 0,-1 0 1 0 0,1 0-1 0 0,-1 0 0 0 0,1 0 1 0 0,-1 0-1 0 0,1 0 1 0 0,-1 0-1 0 0,1 0 1 0 0,-1 0-1 0 0,0 1 42 0 0,0-1 0 0 0,1 1 0 0 0,-1-1 0 0 0,1 1 0 0 0,-1-1-1 0 0,1 1 1 0 0,-1 0 0 0 0,1-1 0 0 0,-1 1 0 0 0,1 0 0 0 0,0 0 0 0 0,-1-1 0 0 0,1 1 0 0 0,-1 1 0 0 0,0 6 522 0 0,-1 0 0 0 0,0 14 0 0 0,1-16-400 0 0,0 21 939 0 0,4 49 0 0 0,-1-24-486 0 0,13 131 866 0 0,-15-181-1473 0 0,0 1 0 0 0,1 0 1 0 0,-1-1-1 0 0,1 1 0 0 0,0-1 1 0 0,0 1-1 0 0,0-1 0 0 0,0 1 1 0 0,3 3-1 0 0,-4-5-31 0 0,1-1 1 0 0,-1 0-1 0 0,0 0 1 0 0,0 0-1 0 0,0 0 1 0 0,0 1-1 0 0,1-1 1 0 0,-1 0-1 0 0,0 0 1 0 0,0 0 0 0 0,1 0-1 0 0,-1 0 1 0 0,0 0-1 0 0,0 0 1 0 0,0 1-1 0 0,1-1 1 0 0,-1 0-1 0 0,0 0 1 0 0,0 0-1 0 0,1 0 1 0 0,-1 0-1 0 0,0 0 1 0 0,0 0-1 0 0,1 0 1 0 0,-1 0-1 0 0,0 0 1 0 0,0-1-1 0 0,1 1 1 0 0,-1 0-1 0 0,0 0 1 0 0,0 0-1 0 0,1 0 1 0 0,-1 0-1 0 0,0 0 1 0 0,0-1-1 0 0,2 0 1 0 0,-1 0 0 0 0,-1 0-1 0 0,1 0 1 0 0,0-1 0 0 0,0 1-1 0 0,0 0 1 0 0,-1-1 0 0 0,1 1-1 0 0,0 0 1 0 0,0-3 0 0 0,5-18-57 0 0,8-43 0 0 0,-10 41-65 0 0,14-45 1 0 0,-16 62 104 0 0,1 0 0 0 0,0 0 0 0 0,0 1 1 0 0,1 0-1 0 0,0-1 0 0 0,0 1 0 0 0,0 1 0 0 0,1-1 0 0 0,-1 1 1 0 0,12-10-1 0 0,-14 14 12 0 0,0-1 0 0 0,1 0 0 0 0,-1 1-1 0 0,1-1 1 0 0,-1 1 0 0 0,1 0 0 0 0,-1 0 0 0 0,1 0 0 0 0,0 0 0 0 0,0 0 0 0 0,0 1 0 0 0,-1-1-1 0 0,1 1 1 0 0,0 0 0 0 0,0 0 0 0 0,0 0 0 0 0,0 0 0 0 0,0 1 0 0 0,0-1 0 0 0,-1 1 0 0 0,1-1 0 0 0,0 1-1 0 0,0 0 1 0 0,4 2 0 0 0,-1 0 2 0 0,0 1-1 0 0,0-1 0 0 0,-1 1 1 0 0,1 1-1 0 0,-1-1 0 0 0,1 1 1 0 0,-2 0-1 0 0,1 0 0 0 0,4 6 1 0 0,-4-5 9 0 0,27 33 154 0 0,-29-36-111 0 0,1 1 0 0 0,-1-1-1 0 0,1 1 1 0 0,0-1 0 0 0,0 0 0 0 0,1-1 0 0 0,6 4-1 0 0,-10-5-32 0 0,1-1 0 0 0,-1 1 0 0 0,0-1 0 0 0,0 1 0 0 0,0-1-1 0 0,0 0 1 0 0,0 0 0 0 0,1 0 0 0 0,-1 0 0 0 0,0 0 0 0 0,0 0 0 0 0,0 0-1 0 0,1 0 1 0 0,-1 0 0 0 0,0 0 0 0 0,0-1 0 0 0,0 1 0 0 0,0 0-1 0 0,1-1 1 0 0,-1 1 0 0 0,2-2 0 0 0,-2 0-3 0 0,1 1-1 0 0,-1-1 1 0 0,1 1-1 0 0,-1-1 1 0 0,1 1 0 0 0,-1-1-1 0 0,0 0 1 0 0,0 0-1 0 0,0 0 1 0 0,0 0 0 0 0,1-3-1 0 0,0-3 19 0 0,1-1-1 0 0,-2 0 0 0 0,1 0 1 0 0,0-15-1 0 0,-2 15 0 0 0,0-1 0 0 0,0 1-1 0 0,-1 0 1 0 0,-2-11 0 0 0,2 17-22 0 0,0 0 0 0 0,1 0 1 0 0,-1 1-1 0 0,0-1 0 0 0,0 0 1 0 0,-1 0-1 0 0,1 1 0 0 0,-1-1 1 0 0,1 1-1 0 0,-1-1 0 0 0,0 1 1 0 0,0-1-1 0 0,0 1 0 0 0,0 0 1 0 0,0 0-1 0 0,0 0 0 0 0,-3-1 1 0 0,4 2-7 0 0,-1 1 0 0 0,1-1 0 0 0,0 1 0 0 0,0 0 0 0 0,0-1 0 0 0,-1 1 0 0 0,1 0 0 0 0,0 0 0 0 0,0 0 0 0 0,-1 0 1 0 0,1 0-1 0 0,0 0 0 0 0,0 1 0 0 0,-1-1 0 0 0,1 0 0 0 0,0 1 0 0 0,0-1 0 0 0,0 0 0 0 0,0 1 0 0 0,-1 0 0 0 0,1-1 0 0 0,0 1 1 0 0,0 0-1 0 0,0-1 0 0 0,0 1 0 0 0,0 0 0 0 0,0 0 0 0 0,1 0 0 0 0,-1 0 0 0 0,0 0 0 0 0,0 0 0 0 0,-1 2 0 0 0,-2 4 48 0 0,-1 0-1 0 0,1 1 0 0 0,-5 11 0 0 0,9-19-52 0 0,-8 20 77 0 0,1 0 0 0 0,1 0 1 0 0,0 1-1 0 0,2 0 0 0 0,1 0 0 0 0,0 0 1 0 0,2 1-1 0 0,0-1 0 0 0,1 0 1 0 0,5 33-1 0 0,-4-47-67 0 0,0-1 0 0 0,1 1 0 0 0,0-1 1 0 0,0 1-1 0 0,1-1 0 0 0,0 0 0 0 0,5 9 0 0 0,-7-13-32 0 0,1 0 1 0 0,-1 0-1 0 0,1 0 0 0 0,-1 0 0 0 0,1 0 0 0 0,0 0 0 0 0,0-1 0 0 0,0 1 0 0 0,0-1 0 0 0,0 1 0 0 0,0-1 0 0 0,1 0 0 0 0,-1 0 0 0 0,0 0 0 0 0,0 0 0 0 0,1 0 0 0 0,-1-1 0 0 0,1 1 0 0 0,-1-1 0 0 0,1 1 0 0 0,-1-1 0 0 0,6 0 0 0 0,-2-1-68 0 0,0 0 0 0 0,0 0 0 0 0,0 0 0 0 0,0-1 0 0 0,0 0 0 0 0,0 0 0 0 0,-1-1 0 0 0,11-5 0 0 0,-3-1-431 0 0,0 0 1 0 0,15-15-1 0 0,-11 9-461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8.8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54 1 1280 0 0,'-2'11'222'0'0,"0"1"-1"0"0,0 0 0 0 0,1 18 1 0 0,-1 5 465 0 0,-13 119 827 0 0,-14 296 1545 0 0,29-445-3052 0 0,3 56 5 0 0,-2-55-52 0 0,0 1 0 0 0,0-1 0 0 0,1 1 0 0 0,0-1 0 0 0,0 1 0 0 0,6 9 1 0 0,-8-15-37 0 0,0 0 1 0 0,1 0 0 0 0,-1 0 0 0 0,1 0-1 0 0,-1 0 1 0 0,1-1 0 0 0,-1 1 0 0 0,1 0 0 0 0,0 0-1 0 0,0-1 1 0 0,-1 1 0 0 0,1 0 0 0 0,0-1 0 0 0,0 1-1 0 0,-1-1 1 0 0,1 1 0 0 0,0-1 0 0 0,0 1 0 0 0,0-1-1 0 0,0 0 1 0 0,0 1 0 0 0,0-1 0 0 0,0 0-1 0 0,0 0 1 0 0,0 0 0 0 0,0 0 0 0 0,0 0 0 0 0,0 0-1 0 0,0 0 1 0 0,0 0 0 0 0,0 0 0 0 0,0 0 0 0 0,0 0-1 0 0,-1-1 1 0 0,1 1 0 0 0,0 0 0 0 0,0-1 0 0 0,0 1-1 0 0,0-1 1 0 0,0 1 0 0 0,0-1 0 0 0,-1 1-1 0 0,1-1 1 0 0,0 0 0 0 0,0 1 0 0 0,-1-1 0 0 0,2-1-1 0 0,10-8-1479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9.1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147 43 256 0 0,'-32'-4'1667'0'0,"29"3"-1493"0"0,-1 0 0 0 0,1 0 0 0 0,0 0 0 0 0,0 1 0 0 0,0-1 0 0 0,-1 1 0 0 0,1 0-1 0 0,0 0 1 0 0,-1 0 0 0 0,1 1 0 0 0,0-1 0 0 0,0 1 0 0 0,0 0 0 0 0,-1 0-1 0 0,1 0 1 0 0,0 0 0 0 0,-5 3 0 0 0,4-1 34 0 0,0 0-1 0 0,0 1 0 0 0,1 0 1 0 0,-1 0-1 0 0,1 0 1 0 0,0 0-1 0 0,0 0 1 0 0,0 1-1 0 0,1 0 0 0 0,-1-1 1 0 0,1 1-1 0 0,0 0 1 0 0,1 0-1 0 0,-1 0 1 0 0,1 0-1 0 0,-1 5 1 0 0,0 6 68 0 0,0 1 1 0 0,0-1-1 0 0,3 31 1 0 0,0-35-259 0 0,0-1 0 0 0,1 1 0 0 0,5 20 0 0 0,-6-29-47 0 0,0 0 0 0 0,0 1 0 0 0,1-1 0 0 0,-1 0 0 0 0,1 0 0 0 0,-1 0 0 0 0,1-1 0 0 0,0 1 0 0 0,0 0 0 0 0,0 0 0 0 0,0-1 0 0 0,1 0 0 0 0,-1 1 0 0 0,1-1 0 0 0,-1 0 1 0 0,1 0-1 0 0,5 3 0 0 0,-5-5-29 0 0,-1 1 0 0 0,1-1 0 0 0,-1 1 0 0 0,1-1 0 0 0,-1 0 0 0 0,1 0 1 0 0,-1 0-1 0 0,1 0 0 0 0,-1-1 0 0 0,1 1 0 0 0,-1-1 0 0 0,1 1 0 0 0,-1-1 0 0 0,1 0 1 0 0,-1 0-1 0 0,0 0 0 0 0,0 0 0 0 0,1 0 0 0 0,-1-1 0 0 0,0 1 0 0 0,3-4 1 0 0,3-1-176 0 0,-1-1 0 0 0,0 0 0 0 0,0 0 1 0 0,7-11-1 0 0,-1-2-167 0 0,0 0 1 0 0,-2-1-1 0 0,11-26 0 0 0,21-68 33 0 0,-27 71 679 0 0,-11 33 148 0 0,-3 15 398 0 0,-4 18 274 0 0,-19 93 871 0 0,-7 56-1202 0 0,27-165-817 0 0,0 0-10 0 0,0 0 0 0 0,1 1 0 0 0,-1-1 0 0 0,1 1 0 0 0,1-1 0 0 0,-1 1 0 0 0,3 8 0 0 0,-3-15-4 0 0,0 0 0 0 0,0 1 1 0 0,0-1-1 0 0,0 1 0 0 0,0-1 1 0 0,0 0-1 0 0,0 1 0 0 0,0-1 1 0 0,0 0-1 0 0,0 1 0 0 0,1-1 1 0 0,-1 0-1 0 0,0 1 0 0 0,0-1 1 0 0,0 0-1 0 0,1 1 0 0 0,-1-1 1 0 0,0 0-1 0 0,0 0 0 0 0,1 1 1 0 0,-1-1-1 0 0,0 0 0 0 0,0 0 1 0 0,1 1-1 0 0,-1-1 0 0 0,0 0 1 0 0,1 0-1 0 0,-1 0 0 0 0,0 0 1 0 0,1 1-1 0 0,-1-1 0 0 0,0 0 1 0 0,1 0-1 0 0,-1 0 0 0 0,1 0 1 0 0,-1 0-1 0 0,0 0 0 0 0,1 0 1 0 0,-1 0-1 0 0,0 0 0 0 0,1 0 1 0 0,-1 0-1 0 0,0 0 1 0 0,1 0-1 0 0,-1-1 0 0 0,1 1 1 0 0,-1 0-1 0 0,0 0 0 0 0,0 0 1 0 0,1 0-1 0 0,-1-1 0 0 0,0 1 1 0 0,1 0-1 0 0,1-2-358 0 0,0 0 0 0 0,0 0 1 0 0,-1 0-1 0 0,1 0 0 0 0,0 0 1 0 0,1-4-1 0 0,8-15-2151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0.3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62 46 40 0 0,'-1'-4'165'0'0,"1"0"-1"0"0,0 0 1 0 0,-1 0-1 0 0,0 0 1 0 0,0 0-1 0 0,0 0 1 0 0,-2-4-1 0 0,3 8-110 0 0,-1-1 0 0 0,1 0 0 0 0,0 1 0 0 0,-1-1-1 0 0,1 1 1 0 0,0-1 0 0 0,-1 1 0 0 0,1-1 0 0 0,0 1-1 0 0,-1 0 1 0 0,1-1 0 0 0,-1 1 0 0 0,1-1 0 0 0,-1 1 0 0 0,1 0-1 0 0,-1-1 1 0 0,1 1 0 0 0,-1 0 0 0 0,0 0 0 0 0,1-1-1 0 0,-1 1 1 0 0,0 0 0 0 0,0 0-19 0 0,0 0 0 0 0,0 1 0 0 0,0-1 0 0 0,0 0 0 0 0,0 1 0 0 0,0-1 0 0 0,0 1 1 0 0,0-1-1 0 0,0 1 0 0 0,1-1 0 0 0,-1 1 0 0 0,0 0 0 0 0,0-1 0 0 0,1 1 0 0 0,-1 0 0 0 0,0 0 0 0 0,1 0 0 0 0,-1-1 0 0 0,0 2 0 0 0,-3 4-4 0 0,1 0-1 0 0,0 1 1 0 0,0-1-1 0 0,1 0 0 0 0,-1 1 1 0 0,2 0-1 0 0,-1-1 1 0 0,0 1-1 0 0,1 0 0 0 0,1 0 1 0 0,-1 0-1 0 0,1 0 0 0 0,0 0 1 0 0,1 0-1 0 0,-1-1 1 0 0,1 1-1 0 0,1 0 0 0 0,1 7 1 0 0,-2-13-29 0 0,-1 1 1 0 0,1-1-1 0 0,-1 0 1 0 0,1 1-1 0 0,0-1 1 0 0,-1 0-1 0 0,1 0 1 0 0,0 1-1 0 0,0-1 1 0 0,0 0 0 0 0,0 0-1 0 0,0 0 1 0 0,0 0-1 0 0,0 0 1 0 0,0 0-1 0 0,0-1 1 0 0,0 1-1 0 0,1 0 1 0 0,1 0-1 0 0,-2 0 5 0 0,0-1-1 0 0,1 0 0 0 0,-1 0 1 0 0,0 0-1 0 0,0 0 0 0 0,0 0 1 0 0,1-1-1 0 0,-1 1 0 0 0,0 0 1 0 0,0-1-1 0 0,0 1 0 0 0,0 0 1 0 0,0-1-1 0 0,0 1 0 0 0,1-1 1 0 0,-1 0-1 0 0,0 1 0 0 0,1-2 1 0 0,2-1 22 0 0,-1-1 1 0 0,1 0-1 0 0,0 0 1 0 0,-1 0 0 0 0,0 0-1 0 0,0 0 1 0 0,0-1 0 0 0,4-7-1 0 0,-4 5-74 0 0,-1-1-1 0 0,0 1 1 0 0,0-1-1 0 0,0 0 0 0 0,-1 1 1 0 0,0-1-1 0 0,0 0 1 0 0,-1 0-1 0 0,0 0 1 0 0,0 0-1 0 0,-3-13 0 0 0,2 16-372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9.29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22 856 0 0,'0'-21'72'0'0,"1"25"95"0"0,-1 0 1 0 0,1 1-1 0 0,0-1 0 0 0,0 0 0 0 0,2 4 0 0 0,4 18 821 0 0,3 41 436 0 0,-3 0 0 0 0,-3 82 0 0 0,-18 137-748 0 0,4-140-1076 0 0,9-123 215 0 0,-1-5-181 0 0,1 1 0 0 0,1 0 0 0 0,4 28 1 0 0,-1-35-421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9.4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1 117 600 0 0,'1'-3'43'0'0,"0"0"-1"0"0,0 0 1 0 0,0 0-1 0 0,1 0 1 0 0,0 0-1 0 0,-1 0 1 0 0,1 0 0 0 0,0 1-1 0 0,1-1 1 0 0,-1 1-1 0 0,0-1 1 0 0,1 1-1 0 0,-1 0 1 0 0,1 0-1 0 0,3-2 1 0 0,8-5 1014 0 0,26-12 0 0 0,-26 14-577 0 0,0 1 277 0 0,0-1-1 0 0,26-6 1 0 0,-29 10-1387 0 0,0 1-1 0 0,15-1 1 0 0,-13 2-1207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9.6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 1 1160 0 0,'-34'109'2786'0'0,"10"-33"-710"0"0,-14 82 0 0 0,37-144-2226 0 0,15-51-3589 0 0,-8 11 3371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09.7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20 1280 0 0,'-22'2'2982'0'0,"45"-19"-5744"0"0,-14 13 2246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10.0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210 81 2873 0 0,'-27'17'113'0'0,"8"-5"997"0"0,0 1 0 0 0,-33 30 0 0 0,39-30-587 0 0,0 1 0 0 0,2 1-1 0 0,-17 24 1 0 0,24-33-413 0 0,1 1 1 0 0,-1-1-1 0 0,1 1 0 0 0,1-1 0 0 0,-1 1 1 0 0,1 0-1 0 0,0 0 0 0 0,1 0 1 0 0,-1 0-1 0 0,1 1 0 0 0,1-1 0 0 0,0 10 1 0 0,0-16-131 0 0,0 1 1 0 0,0 0 0 0 0,0-1-1 0 0,0 1 1 0 0,1-1-1 0 0,-1 1 1 0 0,0 0 0 0 0,1-1-1 0 0,0 1 1 0 0,-1-1-1 0 0,1 1 1 0 0,0-1 0 0 0,0 1-1 0 0,0-1 1 0 0,0 0-1 0 0,0 0 1 0 0,0 1 0 0 0,0-1-1 0 0,0 0 1 0 0,0 0-1 0 0,1 0 1 0 0,-1 0 0 0 0,0 0-1 0 0,1 0 1 0 0,-1 0 0 0 0,1-1-1 0 0,-1 1 1 0 0,1 0-1 0 0,-1-1 1 0 0,1 0 0 0 0,0 1-1 0 0,-1-1 1 0 0,1 0-1 0 0,0 1 1 0 0,-1-1 0 0 0,1 0-1 0 0,0 0 1 0 0,1-1-1 0 0,3 0-167 0 0,0 0-1 0 0,0 0 0 0 0,-1 0 0 0 0,1-1 0 0 0,0 0 0 0 0,-1-1 0 0 0,1 1 0 0 0,-1-1 0 0 0,8-5 1 0 0,0-2-42 0 0,0 0 0 0 0,-1 0 1 0 0,0-2-1 0 0,-1 1 0 0 0,0-2 1 0 0,-1 1-1 0 0,0-1 0 0 0,-1-1 1 0 0,9-18-1 0 0,-13 22 268 0 0,0-1 0 0 0,-1 1 0 0 0,0 0 0 0 0,-1-1 0 0 0,0 0 0 0 0,-1 0 0 0 0,0 0 0 0 0,-1 0 0 0 0,0 0 0 0 0,-1-1 0 0 0,0 1 0 0 0,-1 0 0 0 0,0 0 0 0 0,-3-14 0 0 0,3 22-51 0 0,0 0 1 0 0,1 0-1 0 0,-1 0 1 0 0,0 0-1 0 0,0 0 0 0 0,-1 1 1 0 0,1-1-1 0 0,-1 0 1 0 0,1 1-1 0 0,-1-1 1 0 0,0 1-1 0 0,0 0 1 0 0,0-1-1 0 0,-4-2 0 0 0,-1 2-677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10.3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 5 3089 0 0,'-4'13'252'0'0,"1"1"0"0"0,0-1 1 0 0,-2 24-1 0 0,2 11 1337 0 0,-1-2-185 0 0,4 69 0 0 0,1-112-1393 0 0,-1 0-1 0 0,0 1 1 0 0,1-1 0 0 0,0 0-1 0 0,0 0 1 0 0,0 0-1 0 0,2 4 1 0 0,-3-7-21 0 0,0 1 1 0 0,0-1-1 0 0,1 1 1 0 0,-1-1-1 0 0,0 1 1 0 0,1-1-1 0 0,-1 0 1 0 0,0 1-1 0 0,1-1 0 0 0,-1 0 1 0 0,1 1-1 0 0,-1-1 1 0 0,0 0-1 0 0,1 0 1 0 0,-1 1-1 0 0,1-1 1 0 0,-1 0-1 0 0,1 0 0 0 0,-1 0 1 0 0,2 1-1 0 0,-1-1-21 0 0,0-1-1 0 0,-1 1 1 0 0,1 0-1 0 0,0 0 0 0 0,0 0 1 0 0,0-1-1 0 0,0 1 1 0 0,-1 0-1 0 0,1-1 1 0 0,0 1-1 0 0,0-1 0 0 0,-1 1 1 0 0,1-1-1 0 0,0 1 1 0 0,-1-1-1 0 0,1 0 1 0 0,0 0-1 0 0,6-7-277 0 0,-1-1 1 0 0,0 0-1 0 0,-1-1 1 0 0,0 1-1 0 0,0-1 0 0 0,-1 0 1 0 0,4-14-1 0 0,4-6-256 0 0,3-9-166 0 0,-7 17 478 0 0,1 0-1 0 0,1 1 1 0 0,1 0 0 0 0,21-31-1 0 0,-31 50 270 0 0,1 0 0 0 0,-1 0 0 0 0,1 1-1 0 0,-1-1 1 0 0,1 0 0 0 0,0 1 0 0 0,0 0-1 0 0,-1-1 1 0 0,1 1 0 0 0,0 0 0 0 0,0 0-1 0 0,0 0 1 0 0,1 0 0 0 0,-1 0 0 0 0,2 0-1 0 0,-3 1 18 0 0,0 0 0 0 0,0 0-1 0 0,0 0 1 0 0,1 0 0 0 0,-1 1-1 0 0,0-1 1 0 0,0 0-1 0 0,0 1 1 0 0,0-1 0 0 0,0 1-1 0 0,0-1 1 0 0,-1 1-1 0 0,1-1 1 0 0,0 1 0 0 0,0-1-1 0 0,0 1 1 0 0,0 0-1 0 0,-1 0 1 0 0,1-1 0 0 0,0 1-1 0 0,-1 0 1 0 0,1 0-1 0 0,0 0 1 0 0,-1 0 0 0 0,1 0-1 0 0,-1 0 1 0 0,1 0 0 0 0,-1 0-1 0 0,0 0 1 0 0,0 0-1 0 0,1 0 1 0 0,-1 2 0 0 0,3 7 221 0 0,-1 0 1 0 0,-1 1 0 0 0,1-1 0 0 0,-2 1 0 0 0,0-1-1 0 0,-1 19 1 0 0,-15 64 783 0 0,7-50-623 0 0,-2 12-2227 0 0,8-30-559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10.9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294 0 2120 0 0,'-20'1'669'0'0,"1"0"0"0"0,-1 1 0 0 0,1 0-1 0 0,-1 2 1 0 0,1 1 0 0 0,-25 9-1 0 0,35-11-496 0 0,1 0 0 0 0,-1 1 0 0 0,1 1 0 0 0,0-1 0 0 0,0 1 1 0 0,0 1-1 0 0,1 0 0 0 0,0 0 0 0 0,0 0 0 0 0,0 1 0 0 0,1-1 0 0 0,0 2 0 0 0,0-1 0 0 0,1 1 0 0 0,-6 10 0 0 0,9-12-140 0 0,-1 0-1 0 0,1 0 1 0 0,1 0-1 0 0,-1 1 1 0 0,1-1-1 0 0,0 1 1 0 0,0-1-1 0 0,1 1 1 0 0,0-1-1 0 0,0 1 1 0 0,1-1 0 0 0,1 10-1 0 0,-1-14-22 0 0,-1 1-1 0 0,1 0 0 0 0,0-1 1 0 0,-1 1-1 0 0,1 0 1 0 0,0-1-1 0 0,1 1 1 0 0,-1-1-1 0 0,0 0 1 0 0,1 1-1 0 0,0-1 0 0 0,-1 0 1 0 0,1 0-1 0 0,0 0 1 0 0,0 0-1 0 0,0 0 1 0 0,0-1-1 0 0,0 1 0 0 0,1 0 1 0 0,-1-1-1 0 0,0 0 1 0 0,1 1-1 0 0,-1-1 1 0 0,1 0-1 0 0,-1 0 1 0 0,1-1-1 0 0,0 1 0 0 0,-1 0 1 0 0,1-1-1 0 0,0 0 1 0 0,3 0-1 0 0,2 0-8 0 0,-1-1 0 0 0,0 0-1 0 0,0 0 1 0 0,0-1-1 0 0,0 0 1 0 0,0 0 0 0 0,0-1-1 0 0,12-6 1 0 0,4-4 3 0 0,23-18 0 0 0,-20 13 8 0 0,-25 18-3 0 0,-1-1 0 0 0,1 1 1 0 0,-1 0-1 0 0,1-1 0 0 0,0 1 0 0 0,-1-1 1 0 0,1 1-1 0 0,0 0 0 0 0,-1 0 1 0 0,1-1-1 0 0,0 1 0 0 0,-1 0 1 0 0,1 0-1 0 0,0 0 0 0 0,0 0 1 0 0,-1 0-1 0 0,1 0 0 0 0,0 0 1 0 0,-1 0-1 0 0,2 0 0 0 0,-2 0 0 0 0,1 0-1 0 0,-1 1 0 0 0,0-1 0 0 0,1 0 0 0 0,-1 1 0 0 0,0-1 0 0 0,1 1 0 0 0,-1-1 0 0 0,0 0 0 0 0,0 1 0 0 0,0-1 1 0 0,0 1-1 0 0,1-1 0 0 0,-1 1 0 0 0,0-1 0 0 0,0 0 0 0 0,0 1 0 0 0,0-1 0 0 0,0 1 0 0 0,0-1 0 0 0,0 1 1 0 0,0-1-1 0 0,0 1 0 0 0,-1 5 52 0 0,0-1 0 0 0,0 1 0 0 0,-3 8 0 0 0,4-13-54 0 0,-22 67 132 0 0,-3 0-1 0 0,-3-2 0 0 0,-38 66 1 0 0,63-126-236 0 0,2-5 31 0 0,1 1 1 0 0,-1-1-1 0 0,0 1 1 0 0,0-1-1 0 0,0 1 1 0 0,0-1-1 0 0,0 0 1 0 0,0 0-1 0 0,0 1 1 0 0,0-1-1 0 0,0 0 1 0 0,-1 0-1 0 0,0 1 1 0 0,2-24-4076 0 0,6 5 1455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11.3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31 0 1800 0 0,'0'1'20'0'0,"-1"-1"0"0"0,1 0 0 0 0,0 0-1 0 0,-1 0 1 0 0,1 0 0 0 0,-1 1 0 0 0,1-1-1 0 0,0 0 1 0 0,-1 0 0 0 0,1 1 0 0 0,0-1-1 0 0,-1 0 1 0 0,1 1 0 0 0,0-1 0 0 0,-1 0-1 0 0,1 1 1 0 0,0-1 0 0 0,0 0 0 0 0,-1 1-1 0 0,1-1 1 0 0,0 1 0 0 0,0-1 0 0 0,0 0-1 0 0,0 1 1 0 0,0-1 0 0 0,-1 1 0 0 0,1-1-1 0 0,0 1 1 0 0,-2 19 1011 0 0,1-10-753 0 0,-17 390 4780 0 0,17-298-4420 0 0,1-69-503 0 0,5 282 850 0 0,-5-313-981 0 0,3 16-8 0 0,-4-18-1 0 0,1 1 0 0 0,0-1-1 0 0,0 1 1 0 0,1-1 0 0 0,-1 1 0 0 0,0-1-1 0 0,0 0 1 0 0,0 1 0 0 0,0-1 0 0 0,0 1 0 0 0,0-1-1 0 0,0 1 1 0 0,1-1 0 0 0,-1 0 0 0 0,0 1-1 0 0,0-1 1 0 0,1 1 0 0 0,-1-1 0 0 0,0 0-1 0 0,1 1 1 0 0,-1-1 0 0 0,0 0 0 0 0,1 1-1 0 0,-1-1 1 0 0,0 0 0 0 0,1 0 0 0 0,-1 1-1 0 0,1-1 1 0 0,0 0-10 0 0,-1-1-1 0 0,1 1 1 0 0,-1 0-1 0 0,0-1 1 0 0,1 1-1 0 0,-1 0 1 0 0,1-1-1 0 0,-1 1 1 0 0,0-1-1 0 0,1 1 1 0 0,-1-1-1 0 0,0 1 1 0 0,1-1 0 0 0,-1 1-1 0 0,0-1 1 0 0,0 1-1 0 0,0-1 1 0 0,0 1-1 0 0,1-1 1 0 0,-1 0-1 0 0,0 0 1 0 0,2-15-321 0 0,-2 11 217 0 0,6-37-506 0 0,35-197-1924 0 0,-34 211 2438 0 0,1 0 0 0 0,1 1 0 0 0,2 0 1 0 0,1 1-1 0 0,0 0 0 0 0,22-31 0 0 0,-8 25 111 0 0,-24 30 0 0 0,0 0 0 0 0,1 0 0 0 0,-1 0 0 0 0,1 0 0 0 0,0 0 0 0 0,-1 0 0 0 0,1 1 0 0 0,0-1 0 0 0,0 1 0 0 0,4-1 0 0 0,-6 1 7 0 0,0 1-1 0 0,0 0 1 0 0,-1 0-1 0 0,1 0 1 0 0,0 0-1 0 0,0 0 1 0 0,0 0-1 0 0,0 1 1 0 0,0-1 0 0 0,0 0-1 0 0,0 0 1 0 0,0 1-1 0 0,-1-1 1 0 0,1 0-1 0 0,0 1 1 0 0,0-1-1 0 0,0 1 1 0 0,-1-1-1 0 0,1 1 1 0 0,0-1-1 0 0,-1 1 1 0 0,1-1-1 0 0,0 1 1 0 0,-1 0 0 0 0,1 0-1 0 0,-1-1 1 0 0,1 1-1 0 0,-1 0 1 0 0,1 0-1 0 0,-1 0 1 0 0,1-1-1 0 0,-1 1 1 0 0,0 0-1 0 0,1 1 1 0 0,1 4 147 0 0,-1 0 1 0 0,0 0-1 0 0,2 12 0 0 0,-3-15-69 0 0,2 35 693 0 0,-3 0 1 0 0,0 0-1 0 0,-10 52 0 0 0,10-84-684 0 0,-39 216 1228 0 0,37-202-1358 0 0,23-38-4102 0 0,-18 16 3726 0 0,10-11-2142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11.4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83 1 3089 0 0,'-14'39'793'0'0,"3"1"0"0"0,1 0 0 0 0,-7 62 0 0 0,14-81-653 0 0,-3 15 319 0 0,-3 19 648 0 0,-4 87 0 0 0,15-128-1158 0 0,-2-14 37 0 0,0 0-43 0 0,0 0 43 0 0,0 0-1 0 0,0 0 1 0 0,1 0 0 0 0,-1 0 0 0 0,0 0 0 0 0,0 0-1 0 0,0 0 1 0 0,0 0 0 0 0,0 0 0 0 0,0 0 0 0 0,0 0-1 0 0,0 0 1 0 0,0 0 0 0 0,1 0 0 0 0,-1 0 0 0 0,0 0-1 0 0,0 0 1 0 0,0 0 0 0 0,0 0 0 0 0,0 0 0 0 0,0 0-1 0 0,0 0 1 0 0,0 0 0 0 0,0 0 0 0 0,0 0 0 0 0,1 0-1 0 0,-1 0 1 0 0,0 0 0 0 0,0 0 0 0 0,0 0 0 0 0,0 0-15 0 0,0 0 15 0 0,0 0 0 0 0,0 0 0 0 0,0 0 0 0 0,0-1-1 0 0,0 1 1 0 0,0 0 0 0 0,0 0 0 0 0,0 0 0 0 0,0 0-1 0 0,0 0 1 0 0,1 0 0 0 0,-1 0 0 0 0,0 0 0 0 0,0 0-1 0 0,0 0 1 0 0,0-1 0 0 0,0 1 0 0 0,0 0 0 0 0,0 0-1 0 0,7-24-1316 0 0,9-65-2682 0 0,-9 50 2574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11.6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25 116 1560 0 0,'-1'-16'0'0'0,"-1"7"64"0"0,0 0-64 0 0,0 1 88 0 0,0 3-88 0 0,1 1 0 0 0,1-1 0 0 0,-2-2 0 0 0,-2-4 641 0 0,1-1 103 0 0,-1-3 24 0 0,2 6 24 0 0,2 6-976 0 0,0 1-192 0 0,4 5-40 0 0,-1 3 8 0 0,5 5 344 0 0,-1-2 64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0.6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18 234 256 0 0,'2'-1'82'0'0,"-1"1"0"0"0,0-1 0 0 0,1 1 1 0 0,-1-1-1 0 0,0 0 0 0 0,0 0 0 0 0,0 0 0 0 0,0 0 0 0 0,0 0 0 0 0,0 0 0 0 0,0 0 1 0 0,0 0-1 0 0,0 0 0 0 0,0 0 0 0 0,0 0 0 0 0,-1 0 0 0 0,1-1 0 0 0,0 1 0 0 0,0-2 0 0 0,13-33 762 0 0,-12 32-692 0 0,3-11 145 0 0,-1 0-1 0 0,0-1 1 0 0,-2 1 0 0 0,1 0-1 0 0,-2-1 1 0 0,0 1 0 0 0,-1-1-1 0 0,-2-18 1 0 0,2 33-270 0 0,0 1 1 0 0,0-1-1 0 0,0 0 0 0 0,0 0 1 0 0,0 1-1 0 0,0-1 0 0 0,-1 0 1 0 0,1 1-1 0 0,0-1 0 0 0,0 0 1 0 0,-1 1-1 0 0,1-1 0 0 0,0 0 0 0 0,0 1 1 0 0,-1-1-1 0 0,1 1 0 0 0,-1-1 1 0 0,1 1-1 0 0,-1-1 0 0 0,1 1 1 0 0,-1-1-1 0 0,0 0 0 0 0,1 1 11 0 0,-1 0-1 0 0,0 0 0 0 0,1 0 0 0 0,-1 0 1 0 0,1 0-1 0 0,-1 0 0 0 0,1 0 0 0 0,-1 0 0 0 0,1 1 1 0 0,-1-1-1 0 0,1 0 0 0 0,-1 0 0 0 0,1 0 0 0 0,-1 1 1 0 0,1-1-1 0 0,-1 0 0 0 0,1 0 0 0 0,-1 1 0 0 0,1-1 1 0 0,0 1-1 0 0,-1 0 0 0 0,-2 1 122 0 0,0 1 0 0 0,1 1 0 0 0,-1-1 0 0 0,1 0 0 0 0,0 0 0 0 0,-3 7 0 0 0,-2 8-92 0 0,1 0-1 0 0,0 1 0 0 0,2 0 0 0 0,0 0 0 0 0,1 0 0 0 0,1 1 0 0 0,0-1 1 0 0,2 1-1 0 0,2 25 0 0 0,-1-43-90 0 0,-1 1-1 0 0,0 0 1 0 0,1-1 0 0 0,0 1 0 0 0,0-1 0 0 0,0 1 0 0 0,0-1-1 0 0,0 1 1 0 0,0-1 0 0 0,1 0 0 0 0,-1 0 0 0 0,1 1-1 0 0,3 2 1 0 0,-4-4 8 0 0,0 0-1 0 0,0 0 1 0 0,0-1 0 0 0,1 1-1 0 0,-1 0 1 0 0,0-1 0 0 0,0 1-1 0 0,1-1 1 0 0,-1 1-1 0 0,0-1 1 0 0,1 0 0 0 0,-1 0-1 0 0,0 0 1 0 0,1 1 0 0 0,-1-1-1 0 0,1 0 1 0 0,-1 0-1 0 0,0-1 1 0 0,1 1 0 0 0,-1 0-1 0 0,1 0 1 0 0,-1-1 0 0 0,0 1-1 0 0,0-1 1 0 0,1 1-1 0 0,-1-1 1 0 0,0 0 0 0 0,2 0-1 0 0,9-7-731 0 0,-1 0 0 0 0,1 0 0 0 0,9-12 0 0 0,-4 5-1199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12.0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134 0 4985 0 0,'-56'430'3198'0'0,"-19"119"-1328"0"0,72-534-1687 0 0,5-30-186 0 0,-1 1-34 0 0,7-64-733 0 0,20-83 0 0 0,32-75 409 0 0,-43 182 350 0 0,1-1 1 0 0,3 2-1 0 0,2 1 0 0 0,51-83 1 0 0,-70 128 10 0 0,-1 1 0 0 0,1 1 0 0 0,-1 0 0 0 0,1 0 0 0 0,0 1 0 0 0,0-1 0 0 0,9-6 0 0 0,-13 10-1 0 0,0 1 1 0 0,1 0-1 0 0,-1-1 1 0 0,0 1-1 0 0,1 0 0 0 0,-1 0 1 0 0,0 0-1 0 0,1-1 1 0 0,-1 1-1 0 0,0 0 1 0 0,1 0-1 0 0,-1 0 0 0 0,1 0 1 0 0,-1 0-1 0 0,0 0 1 0 0,1 0-1 0 0,-1 0 1 0 0,0 0-1 0 0,1 0 1 0 0,-1 0-1 0 0,1 0 0 0 0,-1 0 1 0 0,0 0-1 0 0,1 0 1 0 0,-1 0-1 0 0,1 0 1 0 0,0 1-1 0 0,-1-1 8 0 0,1 1 0 0 0,-1 0 0 0 0,1-1 0 0 0,-1 1 1 0 0,1-1-1 0 0,-1 1 0 0 0,0 0 0 0 0,1-1 0 0 0,-1 1 0 0 0,0 0 0 0 0,1 0 0 0 0,-1-1 0 0 0,0 2 1 0 0,2 28 398 0 0,-2-27-333 0 0,-2 25 318 0 0,-1 1 1 0 0,-2-1 0 0 0,-15 52 0 0 0,14-56-202 0 0,-7 27-180 0 0,-3-1-1 0 0,-1-1 0 0 0,-30 56 1 0 0,34-87-1074 0 0,21-41-2575 0 0,1 6 1351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12.3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240 0 1400 0 0,'-37'52'2676'0'0,"6"-10"-863"0"0,-62 106 1555 0 0,77-119-2796 0 0,1 1 0 0 0,1 1 0 0 0,-12 42 0 0 0,24-67-530 0 0,0 1-1 0 0,1 0 0 0 0,-1 0 1 0 0,2 0-1 0 0,-1 0 0 0 0,1 13 1 0 0,0-19-37 0 0,0 0 0 0 0,1 1 0 0 0,-1-1 0 0 0,0 0 1 0 0,1 1-1 0 0,-1-1 0 0 0,1 0 0 0 0,-1 1 0 0 0,1-1 0 0 0,0 0 1 0 0,-1 0-1 0 0,1 0 0 0 0,0 0 0 0 0,0 0 0 0 0,0 0 0 0 0,2 2 0 0 0,-2-2-3 0 0,1-1 0 0 0,-1 1 0 0 0,1 0 0 0 0,-1-1-1 0 0,1 1 1 0 0,0-1 0 0 0,-1 0 0 0 0,1 1 0 0 0,-1-1-1 0 0,1 0 1 0 0,0 0 0 0 0,-1 0 0 0 0,1 0-1 0 0,0-1 1 0 0,-1 1 0 0 0,1 0 0 0 0,2-1 0 0 0,11-5-41 0 0,-1 1 0 0 0,0-2 0 0 0,0 0 1 0 0,-1-1-1 0 0,16-11 0 0 0,-5 3-25 0 0,5-3-42 0 0,28-16-91 0 0,-49 31 179 0 0,-1 0 0 0 0,1 1 1 0 0,0 0-1 0 0,0 0 1 0 0,13-2-1 0 0,-19 5 26 0 0,-1-1 0 0 0,1 1 1 0 0,0 0-1 0 0,-1 0 0 0 0,1 0 0 0 0,0 0 0 0 0,-1 0 0 0 0,1 0 1 0 0,-1 0-1 0 0,1 1 0 0 0,-1-1 0 0 0,1 1 0 0 0,0-1 0 0 0,-1 1 0 0 0,1-1 1 0 0,-1 1-1 0 0,0 0 0 0 0,1 0 0 0 0,-1 0 0 0 0,2 1 0 0 0,-2-1-12 0 0,1 1 0 0 0,-1-1-1 0 0,0 1 1 0 0,0 0-1 0 0,0 0 1 0 0,-1-1-1 0 0,1 1 1 0 0,0 0 0 0 0,-1 0-1 0 0,1 0 1 0 0,-1 0-1 0 0,1 0 1 0 0,-1 0 0 0 0,0 2-1 0 0,0 6 3 0 0,-1 0 0 0 0,0 1 1 0 0,0-1-1 0 0,-6 19 0 0 0,-3 5 244 0 0,-2-1-1 0 0,-1 0 0 0 0,-30 53 1 0 0,17-41 112 0 0,-61 76 0 0 0,54-86-2748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1:13.5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1 952 0 0,'0'0'37'0'0,"-1"0"-1"0"0,1 1 0 0 0,-1-1 0 0 0,1 1 1 0 0,-1-1-1 0 0,1 1 0 0 0,0-1 1 0 0,-1 1-1 0 0,1-1 0 0 0,-1 1 1 0 0,1-1-1 0 0,0 1 0 0 0,0-1 0 0 0,-1 1 1 0 0,1 0-1 0 0,0-1 0 0 0,0 1 1 0 0,0 0-1 0 0,0-1 0 0 0,0 1 1 0 0,0 0-1 0 0,0-1 0 0 0,0 1 1 0 0,0-1-1 0 0,0 1 0 0 0,0 0 0 0 0,0-1 1 0 0,0 1-1 0 0,0 0 0 0 0,1-1 1 0 0,-1 1-1 0 0,0-1 0 0 0,0 1 1 0 0,1 0-1 0 0,-1-1 0 0 0,0 1 0 0 0,1-1 1 0 0,-1 1-1 0 0,1-1 0 0 0,-1 1 1 0 0,1-1-1 0 0,-1 0 0 0 0,1 1 1 0 0,0 0-1 0 0,3 2 92 0 0,-1 0 0 0 0,1-1 0 0 0,0 1 0 0 0,1-1 0 0 0,-1 0 0 0 0,0 0-1 0 0,1 0 1 0 0,-1 0 0 0 0,8 1 0 0 0,3 0 226 0 0,25 3 0 0 0,-24-5-275 0 0,1 0 1 0 0,-1-2-1 0 0,1 0 1 0 0,-1-1-1 0 0,0-1 0 0 0,1 0 1 0 0,-1-1-1 0 0,-1-1 1 0 0,1 0-1 0 0,15-8 0 0 0,-1 0-2012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31.4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7789 22 520 0 0,'0'-1'169'0'0,"-1"-1"0"0"0,0 1-1 0 0,0 0 1 0 0,0-1 0 0 0,1 1-1 0 0,-1 0 1 0 0,0 0 0 0 0,-1 0-1 0 0,1 0 1 0 0,0 0 0 0 0,0 0 0 0 0,0 0-1 0 0,-1 0 1 0 0,1 0 0 0 0,0 1-1 0 0,-1-1 1 0 0,1 0 0 0 0,-1 1-1 0 0,1-1 1 0 0,-1 1 0 0 0,1 0 0 0 0,-1-1-1 0 0,1 1 1 0 0,-4 0 0 0 0,-1 0-367 0 0,-1 0 1 0 0,1 0 0 0 0,-1 0 0 0 0,-10 3-1 0 0,-140 28-1509 0 0,-211 53 4889 0 0,-133 66-2255 0 0,407-114-959 0 0,-273 96 0 0 0,109-49 128 0 0,-82 24 144 0 0,289-92-183 0 0,-562 151 46 0 0,-99-15 308 0 0,550-122-332 0 0,-171 28 85 0 0,-79 15 13 0 0,34-5-17 0 0,140-26-150 0 0,-208 24-444 0 0,342-51 207 0 0,-645 47-689 0 0,253-20 984 0 0,373-22-34 0 0,-240 69 0 0 0,359-87-35 0 0,-55 18-373 0 0,-70 13 0 0 0,112-29 294 0 0,8-1 33 0 0,1 0 0 0 0,-16 0-1 0 0,99-8 1937 0 0,15-2-1748 0 0,-40 8-615 0 0,0 1 0 0 0,0 3 0 0 0,0 2-1 0 0,71 19 1 0 0,-82-14 258 0 0,248 59 419 0 0,-186-52 216 0 0,-45-7-42 0 0,0-2 0 0 0,74 1-1 0 0,-115-10-349 0 0,1-1-1 0 0,-1 0 0 0 0,0-2 0 0 0,0 1 1 0 0,-1-2-1 0 0,21-7 0 0 0,-27 8 9 0 0,-1 0 0 0 0,0-1 0 0 0,1 1 0 0 0,-1-2 0 0 0,-1 1 0 0 0,1-1-1 0 0,-1 0 1 0 0,0 0 0 0 0,0 0 0 0 0,0-1 0 0 0,-1 0 0 0 0,1 0 0 0 0,6-12 0 0 0,-10 15-4 0 0,-1 1 1 0 0,0-1 0 0 0,0 1 0 0 0,0-1-1 0 0,0 0 1 0 0,0 1 0 0 0,0-1 0 0 0,-1 0-1 0 0,1 0 1 0 0,-1 0 0 0 0,0 1 0 0 0,0-1-1 0 0,0 0 1 0 0,0 0 0 0 0,0 0 0 0 0,0 0-1 0 0,-2-3 1 0 0,1 3-6 0 0,-1-1-1 0 0,1 1 1 0 0,-1 0-1 0 0,0 0 1 0 0,0 0 0 0 0,0 0-1 0 0,0 1 1 0 0,0-1-1 0 0,-1 0 1 0 0,1 1 0 0 0,-1 0-1 0 0,-3-3 1 0 0,-4-2-52 0 0,-1 1 0 0 0,0 0 0 0 0,0 1 0 0 0,-1 0 0 0 0,1 1 0 0 0,-22-5 0 0 0,6 3-150 0 0,0 2 0 0 0,-53-2-1 0 0,-58 9-510 0 0,27 1 191 0 0,-151 16 779 0 0,172-9 210 0 0,-108-2 1 0 0,30-17-981 0 0,134 4 181 0 0,0-2-1 0 0,-63-17 1 0 0,97 22 306 0 0,-85-29-27 0 0,71 25 87 0 0,1-2-1 0 0,-1 0 1 0 0,2 0 0 0 0,-14-10 0 0 0,25 15-7 0 0,-1 1 1 0 0,0-1-1 0 0,0 1 1 0 0,0-1-1 0 0,1 1 1 0 0,-1-1-1 0 0,1 0 1 0 0,-1 0-1 0 0,1 0 1 0 0,0 0-1 0 0,0 0 1 0 0,0 0-1 0 0,0 0 0 0 0,0 0 1 0 0,0-1-1 0 0,1 1 1 0 0,-1 0-1 0 0,0-4 1 0 0,1 3-14 0 0,1 1-1 0 0,-1 0 1 0 0,1-1 0 0 0,-1 1-1 0 0,1-1 1 0 0,0 1 0 0 0,0 0 0 0 0,0 0-1 0 0,0-1 1 0 0,0 1 0 0 0,0 0 0 0 0,0 0-1 0 0,1 0 1 0 0,-1 0 0 0 0,1 0 0 0 0,0 1-1 0 0,3-4 1 0 0,6-4-54 0 0,1 1 0 0 0,0 0 0 0 0,0 1 0 0 0,23-10 1 0 0,-13 6-15 0 0,121-54-84 0 0,3 5 0 0 0,173-45 0 0 0,-188 65-194 0 0,-44 12-1048 0 0,143-27 0 0 0,-176 47 515 0 0,-1-2-1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32.7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424 1 1656 0 0,'3'8'100'0'0,"-1"-2"-7"0"0,0 0 0 0 0,0 1 0 0 0,0-1 1 0 0,0 8-1 0 0,-2 0-150 0 0,1 0 0 0 0,-2 0 0 0 0,0 0 0 0 0,0 0 0 0 0,-7 25 0 0 0,-2-5-240 0 0,-17 37 0 0 0,3-10 660 0 0,3 1 0 0 0,2 1 0 0 0,3 1 0 0 0,-12 100 0 0 0,26-136-175 0 0,1 0 0 0 0,2 0 0 0 0,5 36 0 0 0,21 80 93 0 0,-9-57-562 0 0,-18-87 277 0 0,3 14-160 0 0,7 23 0 0 0,-9-34 168 0 0,0 0 1 0 0,0 0-1 0 0,0 0 0 0 0,0 0 1 0 0,1 0-1 0 0,0-1 0 0 0,-1 1 1 0 0,1 0-1 0 0,0-1 1 0 0,0 0-1 0 0,1 1 0 0 0,-1-1 1 0 0,5 4-1 0 0,-4-5 54 0 0,0 0 0 0 0,0 0 1 0 0,0-1-1 0 0,0 1 0 0 0,0 0 0 0 0,0-1 0 0 0,0 0 0 0 0,0 0 0 0 0,0 0 0 0 0,0 0 1 0 0,0 0-1 0 0,4-1 0 0 0,0-1 145 0 0,1 0 1 0 0,-1 0-1 0 0,13-5 1 0 0,-7 0-112 0 0,0 0 0 0 0,-1-1 0 0 0,0 0 0 0 0,15-13 0 0 0,42-45 117 0 0,-60 57-186 0 0,111-105 135 0 0,-94 92 341 0 0,1 1 0 0 0,54-31 0 0 0,-74 50 291 0 0,-14 11-560 0 0,-22 18-408 0 0,22-22 209 0 0,-161 143-743 0 0,98-82 613 0 0,-64 58 30 0 0,94-91 56 0 0,-64 42 0 0 0,93-68 29 0 0,0 0 0 0 0,0-1 0 0 0,0-1 0 0 0,-1 0 0 0 0,0-1 0 0 0,0 0 0 0 0,-16 3 0 0 0,23-7 25 0 0,1 1 0 0 0,0-1 0 0 0,0 1 1 0 0,0-1-1 0 0,0 0 0 0 0,0-1 0 0 0,0 1 0 0 0,0-1 1 0 0,0 0-1 0 0,0 0 0 0 0,0 0 0 0 0,0 0 0 0 0,0-1 0 0 0,0 0 1 0 0,1 1-1 0 0,-1-1 0 0 0,1-1 0 0 0,-1 1 0 0 0,1 0 1 0 0,0-1-1 0 0,0 0 0 0 0,0 0 0 0 0,0 0 0 0 0,0 0 0 0 0,1 0 1 0 0,-3-5-1 0 0,-1-1 51 0 0,1-1 0 0 0,1 0 0 0 0,0 0-1 0 0,0-1 1 0 0,1 1 0 0 0,-3-14 0 0 0,-6-69 184 0 0,6 40-183 0 0,5 46-116 0 0,-15-90 119 0 0,12 81-291 0 0,0 1 1 0 0,-1 0 0 0 0,-1 0 0 0 0,-8-17-1 0 0,9 23-598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33.9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22 1800 0 0,'-9'-11'-211'0'0,"3"1"1787"0"0,7 10-1483 0 0,0 0 1 0 0,0 0-1 0 0,0-1 1 0 0,0 2-1 0 0,0-1 1 0 0,0 0-1 0 0,0 0 1 0 0,0 0-1 0 0,0 0 1 0 0,0 1-1 0 0,0-1 1 0 0,0 0-1 0 0,0 1 1 0 0,0-1-1 0 0,1 1 1 0 0,146 41-1303 0 0,-25-8 758 0 0,104 43 1608 0 0,102 31 1596 0 0,-219-77-2050 0 0,209 63-117 0 0,-5 19-616 0 0,117 41 30 0 0,-306-121 0 0 0,199 27 0 0 0,-184-41 258 0 0,0 6 0 0 0,-3 7 0 0 0,139 50 0 0 0,-20 29-453 0 0,-33-13 69 0 0,-209-93 176 0 0,32 12 350 0 0,0 2-1 0 0,74 43 0 0 0,-115-58-392 0 0,1 0-1 0 0,-1 0 1 0 0,0 0 0 0 0,8 9-1 0 0,-12-12-13 0 0,0 0 0 0 0,0 0 0 0 0,0 0 0 0 0,0 1 0 0 0,0-1 0 0 0,-1 0 0 0 0,1 1 0 0 0,0-1 0 0 0,0 1 0 0 0,-1-1 0 0 0,1 1 0 0 0,-1-1 0 0 0,0 1 0 0 0,1-1 0 0 0,-1 1 0 0 0,0-1 0 0 0,0 1 0 0 0,0 0 0 0 0,0-1 0 0 0,0 1 0 0 0,0-1 0 0 0,-1 1 0 0 0,1-1 0 0 0,0 1 0 0 0,-2 2-1 0 0,2-4 6 0 0,0 0-1 0 0,0 1 1 0 0,0-1-1 0 0,0 0 1 0 0,-1 1-1 0 0,1-1 1 0 0,0 0-1 0 0,0 1 1 0 0,-1-1-1 0 0,1 0 1 0 0,0 0-1 0 0,-1 0 1 0 0,1 1-1 0 0,0-1 0 0 0,0 0 1 0 0,-1 0-1 0 0,1 0 1 0 0,-1 0-1 0 0,1 1 1 0 0,0-1-1 0 0,-1 0 1 0 0,1 0-1 0 0,0 0 1 0 0,-1 0-1 0 0,1 0 1 0 0,0 0-1 0 0,-1 0 1 0 0,1 0-1 0 0,-1 0 0 0 0,-12-6-10 0 0,-8-14 149 0 0,-6-14-44 0 0,3 7 94 0 0,3-2-1 0 0,-30-47 0 0 0,20 15-326 0 0,1-1 0 0 0,-28-88-1 0 0,58 147 142 0 0,-1 1 0 0 0,0 0 0 0 0,1-1 0 0 0,-1 1 0 0 0,1 0 0 0 0,0-1 0 0 0,-1 1 0 0 0,1-1 0 0 0,1 1 0 0 0,-1-4 0 0 0,8 26 0 0 0,2 2-43 0 0,1-1 1 0 0,1-1-1 0 0,1 0 0 0 0,21 24 0 0 0,-18-22 20 0 0,75 84-202 0 0,-6-7-9 0 0,-80-92 234 0 0,0-1 0 0 0,-1 1 0 0 0,0 0 0 0 0,0 0 0 0 0,-1 1 0 0 0,0-1 0 0 0,0 1 0 0 0,3 13 0 0 0,-6-19 0 0 0,1 1 0 0 0,-1 0 0 0 0,0 0 0 0 0,0 0 0 0 0,0 0 0 0 0,0-1 0 0 0,0 1 0 0 0,-1 0 0 0 0,1 0 0 0 0,-1 0 0 0 0,1-1 0 0 0,-1 1 0 0 0,0 0 0 0 0,0-1 0 0 0,-1 1 0 0 0,1-1 0 0 0,0 1 0 0 0,-1-1 0 0 0,0 1 0 0 0,1-1 0 0 0,-1 0 0 0 0,0 0 0 0 0,0 0 0 0 0,0 0 0 0 0,-1 0 0 0 0,1-1 0 0 0,-4 4 0 0 0,-5 0 10 0 0,0 0-1 0 0,0-1 0 0 0,0 0 1 0 0,0-1-1 0 0,0 0 1 0 0,-1 0-1 0 0,-20 1 1 0 0,-4-2-180 0 0,-43-3 0 0 0,-8-7-2643 0 0,69 7 345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37.0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 0 1280 0 0,'0'3'5256'0'0,"2"5"-5046"0"0,1 0 0 0 0,-2 0 1 0 0,1 0-1 0 0,-1 0 0 0 0,1 15 0 0 0,-4 47 433 0 0,0-48-535 0 0,-10 117-292 0 0,-1-1-2764 0 0,13-123 2080 0 0,1-2-887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37.3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 54 256 0 0,'-14'3'134'0'0,"11"-6"346"0"0,6-5 208 0 0,0 4-553 0 0,-1 1 0 0 0,1 0 1 0 0,0-1-1 0 0,0 1 0 0 0,1 1 1 0 0,-1-1-1 0 0,0 0 0 0 0,1 1 0 0 0,0 0 1 0 0,-1-1-1 0 0,1 1 0 0 0,0 1 1 0 0,0-1-1 0 0,0 1 0 0 0,0-1 1 0 0,1 1-1 0 0,-1 0 0 0 0,0 1 1 0 0,7-1-1 0 0,9-1 298 0 0,0 2 0 0 0,36 3 0 0 0,-49-2-332 0 0,51 7 228 0 0,-40-4-804 0 0,1-1 0 0 0,22 0 0 0 0,-31-3-1236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37.8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2 768 0 0,'0'0'10'0'0,"-1"-1"0"0"0,1 1 0 0 0,-1 0 0 0 0,1 0 1 0 0,0 0-1 0 0,-1 0 0 0 0,1 0 0 0 0,-1 0 0 0 0,1 0 0 0 0,0 0 0 0 0,-1 0 0 0 0,1 0 0 0 0,-1 0 0 0 0,1 0 0 0 0,0 0 0 0 0,-1 0 0 0 0,1 0 0 0 0,0 1 0 0 0,-1-1 1 0 0,1 0-1 0 0,-1 0 0 0 0,1 0 0 0 0,0 1 0 0 0,-1-1 0 0 0,1 0 0 0 0,0 0 0 0 0,0 1 0 0 0,-1 0 0 0 0,-4 13 269 0 0,6 24 203 0 0,0-28-347 0 0,11 278 1643 0 0,-12-276-1729 0 0,0-8-47 0 0,-1 0 1 0 0,1-1-1 0 0,0 1 0 0 0,1 0 0 0 0,-1 0 0 0 0,1-1 0 0 0,-1 1 0 0 0,1 0 0 0 0,0-1 1 0 0,1 1-1 0 0,1 4 0 0 0,-3-8-6 0 0,0 0 0 0 0,1 1 0 0 0,-1-1 0 0 0,0 0 0 0 0,0 0 0 0 0,0 0 0 0 0,0 0 0 0 0,1 1 0 0 0,-1-1 0 0 0,0 0 0 0 0,0 0 0 0 0,0 0 0 0 0,1 0 0 0 0,-1 0 0 0 0,0 0 0 0 0,0 0 0 0 0,1 0 0 0 0,-1 1 1 0 0,0-1-1 0 0,0 0 0 0 0,1 0 0 0 0,-1 0 0 0 0,0 0 0 0 0,0 0 0 0 0,1 0 0 0 0,-1 0 0 0 0,0-1 0 0 0,0 1 0 0 0,1 0 0 0 0,-1 0 0 0 0,0 0 0 0 0,0 0 0 0 0,8-7-124 0 0,4-14-156 0 0,-11 19 241 0 0,4-8-35 0 0,1 0-1 0 0,-1 1 1 0 0,2 0-1 0 0,-1 0 1 0 0,1 0-1 0 0,1 1 1 0 0,-1 0-1 0 0,17-13 1 0 0,-21 19 91 0 0,0 0 0 0 0,1 0 0 0 0,-1 0 0 0 0,0 0 0 0 0,0 0 0 0 0,1 1 0 0 0,-1 0 0 0 0,1 0 0 0 0,0 0 0 0 0,-1 0 1 0 0,1 0-1 0 0,0 1 0 0 0,-1 0 0 0 0,1-1 0 0 0,0 1 0 0 0,-1 1 0 0 0,1-1 0 0 0,0 0 0 0 0,-1 1 0 0 0,1 0 0 0 0,0 0 0 0 0,-1 0 0 0 0,1 0 0 0 0,-1 1 1 0 0,0-1-1 0 0,1 1 0 0 0,-1 0 0 0 0,0 0 0 0 0,0 0 0 0 0,3 3 0 0 0,2 2 58 0 0,-6-6 97 0 0,-1 1 1 0 0,1-1 0 0 0,0 1 0 0 0,0-1 0 0 0,0 0-1 0 0,0 1 1 0 0,0-1 0 0 0,3 1 0 0 0,-4-2-115 0 0,-1 0 0 0 0,1 0 1 0 0,0 0-1 0 0,-1 0 0 0 0,1 0 1 0 0,0 0-1 0 0,-1-1 0 0 0,1 1 0 0 0,0 0 1 0 0,-1 0-1 0 0,1-1 0 0 0,0 1 1 0 0,-1 0-1 0 0,1-1 0 0 0,-1 1 0 0 0,1 0 1 0 0,-1-1-1 0 0,1 1 0 0 0,-1-1 0 0 0,1 1 1 0 0,-1-1-1 0 0,1 1 0 0 0,-1-1 1 0 0,0 0-1 0 0,1 1 0 0 0,-1-1 0 0 0,0 1 1 0 0,1-1-1 0 0,-1 0 0 0 0,0 1 1 0 0,0-1-1 0 0,0 0 0 0 0,1-1 0 0 0,7-20 246 0 0,-1-1-1 0 0,-1-1 1 0 0,-1 1-1 0 0,-1-1 0 0 0,1-45 1 0 0,-5 69-300 0 0,0 0 0 0 0,0 0 1 0 0,0 0-1 0 0,0 0 0 0 0,0 0 0 0 0,0 0 1 0 0,0 0-1 0 0,0 0 0 0 0,0 0 1 0 0,0 0-1 0 0,0 0 0 0 0,0 0 0 0 0,0 0 1 0 0,0 0-1 0 0,-1 0 0 0 0,1 0 0 0 0,0 0 1 0 0,0 0-1 0 0,0 0 0 0 0,0 0 1 0 0,0 0-1 0 0,0 0 0 0 0,0 0 0 0 0,0 0 1 0 0,0 0-1 0 0,0 0 0 0 0,0 0 1 0 0,0 0-1 0 0,0 0 0 0 0,0 0 0 0 0,0 0 1 0 0,0-1-1 0 0,0 1 0 0 0,0 0 1 0 0,0 0-1 0 0,0 0 0 0 0,0 0 0 0 0,0 0 1 0 0,-1 0-1 0 0,1 0 0 0 0,0 0 0 0 0,0 0 1 0 0,0 0-1 0 0,0 0 0 0 0,0 0 1 0 0,0 0-1 0 0,0 0 0 0 0,0 0 0 0 0,0 0 1 0 0,0 0-1 0 0,0 0 0 0 0,0 0 1 0 0,0-1-1 0 0,0 1 0 0 0,-4 8 35 0 0,-4 12 32 0 0,-1 8 293 0 0,-9 43-1 0 0,16-59-299 0 0,0 0 0 0 0,1 1 0 0 0,0-1 0 0 0,1 0 0 0 0,0 1 0 0 0,3 15 0 0 0,-2-26-67 0 0,-1 1-1 0 0,0-1 1 0 0,1 0 0 0 0,0 1 0 0 0,0-1-1 0 0,-1 0 1 0 0,1 0 0 0 0,0 0-1 0 0,1 0 1 0 0,-1 0 0 0 0,0 0 0 0 0,1 0-1 0 0,-1 0 1 0 0,1 0 0 0 0,0 0-1 0 0,-1-1 1 0 0,1 1 0 0 0,0-1 0 0 0,0 1-1 0 0,0-1 1 0 0,3 2 0 0 0,-2-2-79 0 0,0-1 0 0 0,0 1 1 0 0,0 0-1 0 0,0-1 0 0 0,0 0 1 0 0,0 0-1 0 0,0 0 1 0 0,0 0-1 0 0,0 0 0 0 0,0-1 1 0 0,0 1-1 0 0,0-1 0 0 0,0 0 1 0 0,-1 0-1 0 0,1 0 0 0 0,5-2 1 0 0,29-15-1344 0 0,-25 11 641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38.4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55 1 856 0 0,'-2'0'38'0'0,"0"1"1"0"0,0-1-1 0 0,0 1 0 0 0,0-1 0 0 0,1 1 0 0 0,-1 0 0 0 0,0 0 1 0 0,0 0-1 0 0,1 0 0 0 0,-1 0 0 0 0,0 1 0 0 0,1-1 0 0 0,-1 0 1 0 0,1 1-1 0 0,0-1 0 0 0,-1 1 0 0 0,1-1 0 0 0,0 1 0 0 0,0 0 1 0 0,0 0-1 0 0,0-1 0 0 0,-1 4 0 0 0,-1 3 163 0 0,0-1 0 0 0,0 1-1 0 0,1 0 1 0 0,-3 10 0 0 0,4-13-63 0 0,0 0 1 0 0,1 0-1 0 0,-1 0 0 0 0,1 1 0 0 0,1 5 1 0 0,-1-10-115 0 0,0 1 0 0 0,0-1 1 0 0,1 0-1 0 0,-1 1 1 0 0,1-1-1 0 0,-1 0 0 0 0,1 0 1 0 0,-1 1-1 0 0,1-1 0 0 0,0 0 1 0 0,0 0-1 0 0,-1 0 0 0 0,1 0 1 0 0,0 0-1 0 0,0 0 1 0 0,0 0-1 0 0,0 0 0 0 0,0 0 1 0 0,0 0-1 0 0,0 0 0 0 0,1-1 1 0 0,-1 1-1 0 0,0 0 1 0 0,2 0-1 0 0,1 0 13 0 0,1-1 0 0 0,0 1 0 0 0,-1-1 1 0 0,1 0-1 0 0,0 0 0 0 0,-1 0 0 0 0,1-1 0 0 0,0 1 0 0 0,-1-1 0 0 0,1 0 1 0 0,7-4-1 0 0,10 0 53 0 0,-22 5-90 0 0,0 0 0 0 0,1 0 0 0 0,-1 1 0 0 0,0-1 0 0 0,0 0 0 0 0,0 0 0 0 0,0 0 0 0 0,1 0 0 0 0,-1 1 0 0 0,0-1 0 0 0,0 0 0 0 0,0 0 0 0 0,0 0 0 0 0,0 1 0 0 0,0-1 0 0 0,0 0 0 0 0,0 0 0 0 0,0 1 0 0 0,1-1 0 0 0,-1 0 0 0 0,0 0 0 0 0,0 1 0 0 0,0-1 0 0 0,0 0 0 0 0,-1 0 0 0 0,1 1 0 0 0,0-1 0 0 0,0 0 0 0 0,0 0 0 0 0,0 1 0 0 0,0-1 0 0 0,0 0 0 0 0,-2 10 0 0 0,-4 3 73 0 0,-1-1-1 0 0,-12 19 1 0 0,-7 12 144 0 0,28-44-249 0 0,-1 0 1 0 0,1 0 0 0 0,0 0-1 0 0,-1 0 1 0 0,1 0-1 0 0,0 0 1 0 0,0 0 0 0 0,0 0-1 0 0,0 1 1 0 0,0-1 0 0 0,0 1-1 0 0,2-1 1 0 0,34-5-380 0 0,-28 4 407 0 0,-1 1 0 0 0,1-2 1 0 0,-1 1-1 0 0,0-1 0 0 0,0-1 0 0 0,0 0 0 0 0,-1 0 0 0 0,1-1 1 0 0,-1 0-1 0 0,0 0 0 0 0,9-8 0 0 0,-13 9 82 0 0,1 0 0 0 0,-1-1-1 0 0,0 0 1 0 0,0 0 0 0 0,0 0 0 0 0,0 0-1 0 0,-1-1 1 0 0,0 1 0 0 0,0-1 0 0 0,-1 0-1 0 0,0 0 1 0 0,0 0 0 0 0,0 0 0 0 0,-1 0-1 0 0,1 0 1 0 0,-1-1 0 0 0,0-11 0 0 0,-1 17-32 0 0,0-1 1 0 0,0 1 0 0 0,0-1 0 0 0,-1 1 0 0 0,1-1-1 0 0,0 0 1 0 0,-1 1 0 0 0,1 0 0 0 0,-1-1 0 0 0,1 1 0 0 0,-2-2-1 0 0,2 2-18 0 0,0 1-1 0 0,-1-1 0 0 0,1 1 0 0 0,0 0 0 0 0,-1-1 1 0 0,1 1-1 0 0,-1-1 0 0 0,1 1 0 0 0,-1 0 0 0 0,1-1 1 0 0,-1 1-1 0 0,1 0 0 0 0,-1 0 0 0 0,1-1 1 0 0,-1 1-1 0 0,1 0 0 0 0,-1 0 0 0 0,1 0 0 0 0,-1 0 1 0 0,-1 0-1 0 0,1 0 12 0 0,-1 0 0 0 0,1 0 1 0 0,-1 1-1 0 0,1-1 0 0 0,-1 1 0 0 0,1 0 1 0 0,-1-1-1 0 0,1 1 0 0 0,-1 0 0 0 0,1 0 1 0 0,0 0-1 0 0,-1 0 0 0 0,1 0 0 0 0,0 0 1 0 0,0 0-1 0 0,0 0 0 0 0,0 1 0 0 0,-2 1 1 0 0,-3 6 109 0 0,1-1 0 0 0,1 1 0 0 0,-1 0 0 0 0,1 1 1 0 0,1-1-1 0 0,0 1 0 0 0,0-1 0 0 0,1 1 0 0 0,0 0 0 0 0,1 0 1 0 0,0 0-1 0 0,0 0 0 0 0,1 0 0 0 0,2 18 0 0 0,-2-27-145 0 0,1 1-1 0 0,-1 0 1 0 0,0 0-1 0 0,1-1 1 0 0,-1 1-1 0 0,1 0 1 0 0,0-1-1 0 0,0 1 1 0 0,-1 0-1 0 0,1-1 1 0 0,0 1-1 0 0,0-1 1 0 0,0 0-1 0 0,1 1 1 0 0,-1-1-1 0 0,0 0 1 0 0,0 0-1 0 0,1 1 1 0 0,1 0-1 0 0,0-1-12 0 0,-1 0-1 0 0,0 0 1 0 0,1 0-1 0 0,-1-1 1 0 0,1 1 0 0 0,-1-1-1 0 0,1 0 1 0 0,-1 1-1 0 0,1-1 1 0 0,-1 0-1 0 0,1-1 1 0 0,3 1 0 0 0,6-3-200 0 0,1 0 0 0 0,0-1 0 0 0,-1 0 1 0 0,16-9-1 0 0,-17 8-148 0 0,79-40-3260 0 0,-66 34 2513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1:31.0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 70 256 0 0,'-11'-52'264'0'0,"11"51"-244"0"0,0 0 0 0 0,0 0 0 0 0,0 1 0 0 0,0-1-1 0 0,0 0 1 0 0,0 1 0 0 0,0-1 0 0 0,-1 0 0 0 0,1 1 0 0 0,0-1 0 0 0,0 0-1 0 0,-1 1 1 0 0,1-1 0 0 0,-1 0 0 0 0,1 1 0 0 0,0-1 0 0 0,-1 1 0 0 0,1-1-1 0 0,-1 1 1 0 0,0-1 0 0 0,1 1 0 0 0,-1-1 0 0 0,1 1 0 0 0,-1 0 0 0 0,0-1 0 0 0,1 1-1 0 0,-1 0 1 0 0,0-1 0 0 0,1 1 0 0 0,-1 0 0 0 0,0 0 0 0 0,1 0 0 0 0,-1 0-1 0 0,0 0 1 0 0,1 0 0 0 0,-1 0 0 0 0,0 0 0 0 0,0 0 0 0 0,-1 0 0 0 0,1 0 45 0 0,0 1 0 0 0,0-1 0 0 0,0 1 0 0 0,0-1 0 0 0,0 1 1 0 0,0-1-1 0 0,0 1 0 0 0,0 0 0 0 0,0-1 0 0 0,0 1 0 0 0,1 0 0 0 0,-1 0 1 0 0,0 0-1 0 0,0 0 0 0 0,1 0 0 0 0,-1 0 0 0 0,0 0 0 0 0,1 0 1 0 0,-1 0-1 0 0,1 0 0 0 0,0 0 0 0 0,-1 0 0 0 0,1 0 0 0 0,0 0 0 0 0,-1 2 1 0 0,-1 11 877 0 0,-8 22 0 0 0,6-26-620 0 0,1 0 0 0 0,1 0 0 0 0,0-1 0 0 0,0 2 0 0 0,1-1 0 0 0,0 0 0 0 0,0 14 0 0 0,1-23-317 0 0,0-1 1 0 0,0 1-1 0 0,0 0 1 0 0,0-1-1 0 0,1 1 0 0 0,-1-1 1 0 0,0 1-1 0 0,0 0 1 0 0,0-1-1 0 0,0 1 1 0 0,1-1-1 0 0,-1 1 0 0 0,0-1 1 0 0,0 1-1 0 0,1-1 1 0 0,-1 1-1 0 0,0-1 1 0 0,1 1-1 0 0,-1-1 0 0 0,1 1 1 0 0,-1-1-1 0 0,1 0 1 0 0,-1 1-1 0 0,1-1 1 0 0,-1 0-1 0 0,1 1 0 0 0,-1-1 1 0 0,1 0-1 0 0,-1 1 1 0 0,1-1-1 0 0,-1 0 1 0 0,1 0-1 0 0,-1 0 0 0 0,1 0 1 0 0,0 0-1 0 0,-1 0 1 0 0,1 0-1 0 0,-1 0 1 0 0,1 0-1 0 0,0 0 0 0 0,-1 0 1 0 0,1 0-1 0 0,-1 0 1 0 0,1 0-1 0 0,1-1 1 0 0,3-1-14 0 0,0 0 0 0 0,0-1 0 0 0,0 1 0 0 0,7-6 1 0 0,7-3 19 0 0,-17 10-13 0 0,-1 0 0 0 0,1 1 0 0 0,-1-1 0 0 0,1 1 0 0 0,0 0 0 0 0,-1 0 0 0 0,1-1 0 0 0,0 1 0 0 0,-1 0 0 0 0,1 0 0 0 0,-1 1 0 0 0,1-1 0 0 0,0 0 0 0 0,-1 0 0 0 0,1 1 0 0 0,-1-1 0 0 0,1 1 0 0 0,0-1 0 0 0,-1 1 0 0 0,0 0 0 0 0,1 0 0 0 0,-1-1 0 0 0,1 1 0 0 0,-1 0 0 0 0,2 2 0 0 0,-1 0 0 0 0,0-1 0 0 0,-1 0 0 0 0,0 1 0 0 0,1-1 0 0 0,-1 1 0 0 0,0-1 0 0 0,0 1 0 0 0,0-1 0 0 0,0 1 0 0 0,-1 0 0 0 0,1-1 0 0 0,-1 1 0 0 0,0 0 0 0 0,0 5 0 0 0,-1 6 5 0 0,0 0 1 0 0,-2 0-1 0 0,1 0 1 0 0,-2 0-1 0 0,-6 16 0 0 0,-4 17-927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38.9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 1 1800 0 0,'0'5'206'0'0,"1"0"-1"0"0,-1 1 0 0 0,-1-1 1 0 0,1 0-1 0 0,-1 0 1 0 0,0 1-1 0 0,-2 7 0 0 0,0-2-75 0 0,-1 4 46 0 0,3-9-111 0 0,-1 0-1 0 0,1 0 1 0 0,0 0-1 0 0,0 0 1 0 0,1 0-1 0 0,-1 1 0 0 0,2 7 1 0 0,3-17-793 0 0,-1-5 250 0 0,0-1 60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39.0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13 135 856 0 0,'-3'-6'201'0'0,"1"0"-1"0"0,0 0 1 0 0,0 0-1 0 0,1-1 1 0 0,0 1-1 0 0,0-1 1 0 0,1 1-1 0 0,-1-8 1 0 0,2 0 370 0 0,0-1 1 0 0,4-22 0 0 0,-2 33-1265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39.56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44 1 1400 0 0,'-3'2'91'0'0,"1"0"-1"0"0,0 0 1 0 0,0 0-1 0 0,1 0 1 0 0,-1 1-1 0 0,0-1 1 0 0,1 1-1 0 0,0-1 1 0 0,-1 1-1 0 0,1 0 1 0 0,0-1-1 0 0,0 1 1 0 0,0 0-1 0 0,0 5 1 0 0,-6 33 513 0 0,2-21-330 0 0,2 0 1 0 0,0 0-1 0 0,2 1 0 0 0,0-1 0 0 0,2 27 1 0 0,-1-46-267 0 0,0 0 1 0 0,0 0 0 0 0,0 0-1 0 0,1-1 1 0 0,-1 1 0 0 0,0 0-1 0 0,0 0 1 0 0,1 0 0 0 0,-1-1-1 0 0,0 1 1 0 0,1 0-1 0 0,-1 0 1 0 0,1-1 0 0 0,-1 1-1 0 0,1 0 1 0 0,-1 0 0 0 0,1-1-1 0 0,-1 1 1 0 0,1-1 0 0 0,1 2-1 0 0,-2-2-7 0 0,1 0 0 0 0,0 0 0 0 0,0 0 0 0 0,-1 0 0 0 0,1 0 0 0 0,0 1 0 0 0,-1-2 0 0 0,1 1 0 0 0,0 0 0 0 0,-1 0 0 0 0,1 0 0 0 0,0 0 0 0 0,-1 0 0 0 0,1 0-1 0 0,0-1 1 0 0,-1 1 0 0 0,1 0 0 0 0,0-1 0 0 0,0 0 0 0 0,2-1-60 0 0,1-1 0 0 0,-1 1-1 0 0,0-1 1 0 0,0 0 0 0 0,0 0-1 0 0,4-7 1 0 0,1-2-189 0 0,-2-1 0 0 0,10-24 0 0 0,-12 25 268 0 0,1 0 0 0 0,1 1 0 0 0,0-1 0 0 0,8-11 0 0 0,-14 23 8 0 0,1-1 0 0 0,-1 0 0 0 0,0 0 0 0 0,1 1 1 0 0,-1-1-1 0 0,1 1 0 0 0,0-1 0 0 0,-1 0 0 0 0,1 1 0 0 0,-1-1 1 0 0,1 1-1 0 0,0-1 0 0 0,-1 1 0 0 0,1-1 0 0 0,0 1 0 0 0,0 0 0 0 0,-1-1 1 0 0,1 1-1 0 0,0 0 0 0 0,0 0 0 0 0,0 0 0 0 0,-1-1 0 0 0,1 1 1 0 0,0 0-1 0 0,0 0 0 0 0,0 0 0 0 0,0 0 0 0 0,-1 0 0 0 0,1 0 0 0 0,1 1 1 0 0,-1 0 0 0 0,1-1 1 0 0,-1 1-1 0 0,0 0 1 0 0,0 0 0 0 0,0 0-1 0 0,0 0 1 0 0,-1 0-1 0 0,1 0 1 0 0,0 0 0 0 0,0 1-1 0 0,-1-1 1 0 0,1 0-1 0 0,0 0 1 0 0,-1 0 0 0 0,1 1-1 0 0,-1-1 1 0 0,1 2 0 0 0,2 11 212 0 0,-1-1 0 0 0,-1 0 0 0 0,0 26 0 0 0,-1-21-56 0 0,3 22 1 0 0,-3-39-183 0 0,0 0 0 0 0,0 0 1 0 0,0 0-1 0 0,0-1 0 0 0,1 1 0 0 0,-1 0 0 0 0,0 0 0 0 0,0-1 0 0 0,0 1 0 0 0,1 0 1 0 0,-1-1-1 0 0,0 1 0 0 0,1 0 0 0 0,-1-1 0 0 0,1 1 0 0 0,-1 0 0 0 0,1-1 1 0 0,-1 1-1 0 0,1-1 0 0 0,-1 1 0 0 0,1-1 0 0 0,-1 1 0 0 0,1-1 0 0 0,1 1 0 0 0,-2-1-24 0 0,1 0-1 0 0,0 0 1 0 0,0 0-1 0 0,0 0 0 0 0,-1 0 1 0 0,1 0-1 0 0,0-1 1 0 0,0 1-1 0 0,-1 0 0 0 0,1 0 1 0 0,0-1-1 0 0,-1 1 1 0 0,1-1-1 0 0,0 1 0 0 0,-1-1 1 0 0,1 1-1 0 0,0-1 0 0 0,0 0 1 0 0,4-5-329 0 0,0 1-1 0 0,0-1 1 0 0,5-10-1 0 0,0-1-336 0 0,-5 7 344 0 0,0 1 1 0 0,9-11 0 0 0,-13 18 331 0 0,0 0-1 0 0,1 1 1 0 0,-1-1 0 0 0,0 1 0 0 0,1 0-1 0 0,-1-1 1 0 0,1 1 0 0 0,-1 0 0 0 0,1 0-1 0 0,0 0 1 0 0,-1 0 0 0 0,1 0-1 0 0,0 0 1 0 0,0 1 0 0 0,0-1 0 0 0,0 1-1 0 0,0-1 1 0 0,3 0 0 0 0,-4 2 44 0 0,0-1 0 0 0,1 0 0 0 0,-1 0 0 0 0,0 1 0 0 0,0-1 0 0 0,0 0-1 0 0,1 1 1 0 0,-1-1 0 0 0,0 1 0 0 0,0 0 0 0 0,0-1 0 0 0,0 1 0 0 0,0 0 0 0 0,0 0 0 0 0,0 0 0 0 0,0 0 0 0 0,0-1 0 0 0,0 1 0 0 0,-1 0 0 0 0,1 0 0 0 0,0 1 0 0 0,0-1 0 0 0,-1 0 0 0 0,1 0 0 0 0,-1 0 0 0 0,1 0 0 0 0,-1 1 0 0 0,0-1 0 0 0,1 2 0 0 0,1 6 157 0 0,-1 0 1 0 0,0-1-1 0 0,0 13 1 0 0,-1-9-88 0 0,1-6-91 0 0,-1-2-36 0 0,0-1-1 0 0,0 0 1 0 0,0 0 0 0 0,0 1-1 0 0,1-1 1 0 0,0 0 0 0 0,0 0-1 0 0,-1 0 1 0 0,2 0 0 0 0,0 3-1 0 0,1-4-554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39.9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 48 952 0 0,'-2'3'61'0'0,"0"0"0"0"0,1 0 1 0 0,0 1-1 0 0,-1-1 0 0 0,1 1 0 0 0,0-1 0 0 0,1 1 0 0 0,-1 0 0 0 0,0 3 1 0 0,1 38 469 0 0,0-20-346 0 0,-6 100 549 0 0,-1 60 1085 0 0,9-201-1899 0 0,0 0 0 0 0,5-16 0 0 0,2-10-13 0 0,-4 12 106 0 0,24-117-245 0 0,-23 121 354 0 0,2 0-1 0 0,1 1 1 0 0,19-38 0 0 0,-26 60-12 0 0,0-1 1 0 0,0 0-1 0 0,1 1 0 0 0,0 0 1 0 0,-1-1-1 0 0,1 1 1 0 0,1 0-1 0 0,-1 1 1 0 0,0-1-1 0 0,1 1 0 0 0,4-3 1 0 0,-7 4-81 0 0,0 1 1 0 0,0-1-1 0 0,0 1 0 0 0,0-1 1 0 0,0 1-1 0 0,0 0 0 0 0,0 0 1 0 0,0-1-1 0 0,0 1 1 0 0,1 0-1 0 0,-1 0 0 0 0,0 0 1 0 0,0 0-1 0 0,0 0 0 0 0,0 1 1 0 0,0-1-1 0 0,1 0 1 0 0,0 1-1 0 0,0 0-28 0 0,-1 0 0 0 0,0 0 0 0 0,0 0 0 0 0,0 0 0 0 0,1 0 0 0 0,-1 0 0 0 0,0 0 0 0 0,0 1 0 0 0,-1-1 0 0 0,1 0 0 0 0,0 1 0 0 0,0-1 1 0 0,-1 0-1 0 0,1 1 0 0 0,0-1 0 0 0,-1 1 0 0 0,1 2 0 0 0,1 4 120 0 0,-1 0 0 0 0,0 0 0 0 0,0 0 0 0 0,-1 0 0 0 0,0 0 0 0 0,-1 1 0 0 0,1-1 0 0 0,-4 13 0 0 0,-20 64 741 0 0,22-81-834 0 0,1 0-1 0 0,0-1-11 0 0,0 0 0 0 0,1-1 1 0 0,-1 1-1 0 0,-1 0 0 0 0,1-1 1 0 0,0 1-1 0 0,-1 0 0 0 0,1-1 1 0 0,-1 0-1 0 0,0 1 0 0 0,-3 2 1 0 0,5-4-21 0 0,-1-1 1 0 0,1 0-1 0 0,0 0 1 0 0,0 0 0 0 0,-1 0-1 0 0,1 1 1 0 0,0-1 0 0 0,0 0-1 0 0,-1 0 1 0 0,1 0 0 0 0,0 0-1 0 0,-1 0 1 0 0,1 0-1 0 0,0 0 1 0 0,0 0 0 0 0,-1 0-1 0 0,1 0 1 0 0,0 0 0 0 0,-1 0-1 0 0,1 0 1 0 0,0 0 0 0 0,0 0-1 0 0,-1 0 1 0 0,1 0-1 0 0,0-1 1 0 0,0 1 0 0 0,-1 0-1 0 0,1 0 1 0 0,0 0 0 0 0,0 0-1 0 0,-1 0 1 0 0,1-1 0 0 0,0 1-1 0 0,-6-12-329 0 0,1-14-433 0 0,5 19 314 0 0,0 0 0 0 0,1 0-1 0 0,-1 0 1 0 0,1 0 0 0 0,1 0 0 0 0,-1 1 0 0 0,1-1-1 0 0,3-6 1 0 0,0 0-250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40.2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0 680 0 0,'0'1'77'0'0,"-1"0"0"0"0,0 0 0 0 0,1 0 0 0 0,-1 0 0 0 0,1 0 0 0 0,-1 1 0 0 0,1-1-1 0 0,0 0 1 0 0,-1 0 0 0 0,1 0 0 0 0,0 0 0 0 0,0 0 0 0 0,0 1 0 0 0,0-1 0 0 0,0 0 0 0 0,0 0 0 0 0,0 0 0 0 0,0 0 0 0 0,0 0 0 0 0,1 1-1 0 0,-1-1 1 0 0,0 0 0 0 0,1 0 0 0 0,-1 0 0 0 0,1 0 0 0 0,-1 0 0 0 0,1 0 0 0 0,1 1 0 0 0,0 4 85 0 0,2 3 126 0 0,-1 1 0 0 0,0 0 0 0 0,-1 0 0 0 0,0 0 0 0 0,0 0 0 0 0,-1 0-1 0 0,-1 0 1 0 0,0 18 0 0 0,0 16 435 0 0,0-43-698 0 0,0 0 1 0 0,0-1-1 0 0,0 1 1 0 0,0 0 0 0 0,0-1-1 0 0,1 1 1 0 0,-1 0-1 0 0,0 0 1 0 0,0-1-1 0 0,0 1 1 0 0,1 0 0 0 0,-1-1-1 0 0,0 1 1 0 0,1 0-1 0 0,-1-1 1 0 0,0 1-1 0 0,2 0 1 0 0,-2-1-14 0 0,0 0 0 0 0,1 0 0 0 0,-1 0 0 0 0,0 0 0 0 0,0 0 0 0 0,1 0 0 0 0,-1 0 0 0 0,0 0 0 0 0,1 0 0 0 0,-1 0 0 0 0,0 0 0 0 0,0-1 0 0 0,1 1 0 0 0,-1 0 0 0 0,0 0 0 0 0,0 0 0 0 0,1-1 0 0 0,-1 1 0 0 0,0 0 0 0 0,0 0 0 0 0,0 0 0 0 0,1-1 0 0 0,-1 1 0 0 0,0 0 0 0 0,0-1 0 0 0,0 1 0 0 0,12-27 96 0 0,-4 2-157 0 0,1 0-1 0 0,0 1 1 0 0,21-35 0 0 0,-28 56 14 0 0,0 0 0 0 0,0 0 1 0 0,0 0-1 0 0,0 1 1 0 0,1-1-1 0 0,-1 1 1 0 0,1-1-1 0 0,0 1 1 0 0,0 0-1 0 0,5-3 1 0 0,-6 4-217 0 0,0 0 1 0 0,0 0 0 0 0,0 0-1 0 0,0 1 1 0 0,1-1 0 0 0,-1 1 0 0 0,0-1-1 0 0,0 1 1 0 0,1 0 0 0 0,-1 0-1 0 0,3 0 1 0 0,3 2-1360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40.5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 83 704 0 0,'1'0'17'0'0,"-1"-1"1"0"0,1 1-1 0 0,-1 0 0 0 0,0-1 0 0 0,1 1 0 0 0,-1-1 1 0 0,1 1-1 0 0,-1-1 0 0 0,0 1 0 0 0,1 0 0 0 0,-1-1 0 0 0,0 1 1 0 0,0-1-1 0 0,1 1 0 0 0,-1-1 0 0 0,0 1 0 0 0,0-1 1 0 0,0 0-1 0 0,0 1 0 0 0,0-1 0 0 0,0 1 0 0 0,0-1 1 0 0,0 1-1 0 0,0-1 0 0 0,0 1 0 0 0,0-1 0 0 0,0 0 1 0 0,0 1-1 0 0,0-1 0 0 0,0 1 0 0 0,0-1 0 0 0,-1 1 1 0 0,1-1-1 0 0,0 1 0 0 0,0-1 0 0 0,-1 1 0 0 0,1-1 1 0 0,0 1-1 0 0,-1-1 0 0 0,1 1 0 0 0,0 0 0 0 0,-1-1 0 0 0,0 0 74 0 0,0 1 0 0 0,0-1-1 0 0,0 1 1 0 0,0-1-1 0 0,-1 1 1 0 0,1-1-1 0 0,0 1 1 0 0,0 0-1 0 0,0-1 1 0 0,0 1-1 0 0,0 0 1 0 0,-1 0-1 0 0,1 0 1 0 0,0 0-1 0 0,0 0 1 0 0,0 0-1 0 0,-1 1 1 0 0,1-1 0 0 0,-2 1-1 0 0,-1 1 130 0 0,1 0 0 0 0,0 0 0 0 0,-1 0 1 0 0,1 0-1 0 0,0 1 0 0 0,0-1 0 0 0,0 1 0 0 0,1 0 0 0 0,-1 0 0 0 0,1 0 0 0 0,0 0 0 0 0,-1 0 1 0 0,1 1-1 0 0,-2 5 0 0 0,-1 1 217 0 0,1 1 1 0 0,0-1-1 0 0,1 0 1 0 0,-3 13-1 0 0,5-18-333 0 0,1 0-1 0 0,-1 1 1 0 0,1-1 0 0 0,0 0-1 0 0,0 1 1 0 0,0-1 0 0 0,1 1-1 0 0,0-1 1 0 0,0 0-1 0 0,2 6 1 0 0,-3-10-125 0 0,1 1 0 0 0,0-1-1 0 0,-1 1 1 0 0,1-1 0 0 0,0 0 0 0 0,0 0-1 0 0,0 1 1 0 0,0-1 0 0 0,0 0 0 0 0,0 0 0 0 0,0 0-1 0 0,0 0 1 0 0,1 0 0 0 0,-1 0 0 0 0,0 0-1 0 0,1 0 1 0 0,-1 0 0 0 0,0-1 0 0 0,1 1 0 0 0,-1-1-1 0 0,1 1 1 0 0,-1-1 0 0 0,1 1 0 0 0,-1-1-1 0 0,1 0 1 0 0,0 0 0 0 0,-1 0 0 0 0,1 0 0 0 0,-1 0-1 0 0,1 0 1 0 0,-1 0 0 0 0,1 0 0 0 0,-1-1-1 0 0,1 1 1 0 0,0-1 0 0 0,-1 1 0 0 0,0-1-1 0 0,3 0 1 0 0,4-3-207 0 0,1 0 1 0 0,-1 0-1 0 0,0 0 0 0 0,-1-1 0 0 0,1 0 0 0 0,-1-1 0 0 0,0 0 0 0 0,0 0 1 0 0,-1 0-1 0 0,1-1 0 0 0,9-15 0 0 0,-11 15 317 0 0,0 0-1 0 0,-1 0 1 0 0,0-1 0 0 0,0 1 0 0 0,-1-1-1 0 0,0 0 1 0 0,-1 0 0 0 0,0-1-1 0 0,0 1 1 0 0,0 0 0 0 0,-1-1 0 0 0,0 1-1 0 0,-1-10 1 0 0,0 15-47 0 0,0-1 1 0 0,-1 1-1 0 0,1-1 1 0 0,-1 1-1 0 0,0 0 1 0 0,0-1-1 0 0,0 1 0 0 0,0 0 1 0 0,-1 0-1 0 0,1 0 1 0 0,-1 0-1 0 0,1 0 0 0 0,-1 0 1 0 0,0 0-1 0 0,-3-3 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41.1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45 376 0 0,'3'2'2797'0'0,"-1"3"-2256"0"0,6 18 116 0 0,0 1 1 0 0,-2 0-1 0 0,6 47 0 0 0,-4-19-3 0 0,-7-48-608 0 0,0 0-1 0 0,0 1 1 0 0,1-1-1 0 0,-1 0 1 0 0,1 0-1 0 0,0 0 1 0 0,3 5-1 0 0,-5-9-49 0 0,1 1-1 0 0,-1-1 0 0 0,0 1 1 0 0,1-1-1 0 0,-1 1 1 0 0,1-1-1 0 0,-1 0 1 0 0,1 1-1 0 0,-1-1 0 0 0,0 0 1 0 0,1 1-1 0 0,0-1 1 0 0,-1 0-1 0 0,1 1 1 0 0,-1-1-1 0 0,1 0 0 0 0,-1 0 1 0 0,1 0-1 0 0,-1 0 1 0 0,1 1-1 0 0,0-1 0 0 0,-1 0 1 0 0,2 0-1 0 0,-1-1-27 0 0,0 1 0 0 0,-1-1 0 0 0,1 1 0 0 0,0-1-1 0 0,0 1 1 0 0,0-1 0 0 0,0 0 0 0 0,0 0 0 0 0,-1 1 0 0 0,1-1-1 0 0,0 0 1 0 0,-1 0 0 0 0,1 0 0 0 0,0 0 0 0 0,-1 0 0 0 0,1 0-1 0 0,-1 1 1 0 0,1-3 0 0 0,21-53-865 0 0,-19 45 944 0 0,1 0 1 0 0,0 1-1 0 0,1-1 1 0 0,0 1-1 0 0,0 0 0 0 0,1 1 1 0 0,0-1-1 0 0,9-10 0 0 0,-14 20-19 0 0,0-1 0 0 0,0 0 0 0 0,0 0-1 0 0,0 0 1 0 0,0 1 0 0 0,1-1-1 0 0,-1 0 1 0 0,0 1 0 0 0,0-1 0 0 0,0 1-1 0 0,1-1 1 0 0,-1 1 0 0 0,0 0 0 0 0,1 0-1 0 0,-1-1 1 0 0,0 1 0 0 0,1 0 0 0 0,-1 0-1 0 0,0 0 1 0 0,1 1 0 0 0,-1-1-1 0 0,0 0 1 0 0,0 0 0 0 0,1 1 0 0 0,-1-1-1 0 0,0 1 1 0 0,0-1 0 0 0,1 1 0 0 0,-1-1-1 0 0,0 1 1 0 0,2 1 0 0 0,4 3 33 0 0,-1 0 0 0 0,1 1 0 0 0,-1 0-1 0 0,6 6 1 0 0,1 2 33 0 0,-9-10-78 0 0,1 0 0 0 0,0 0 0 0 0,0-1 0 0 0,0 1 0 0 0,0-1 0 0 0,0-1-1 0 0,1 1 1 0 0,0-1 0 0 0,-1 1 0 0 0,9 1 0 0 0,-11-4-16 0 0,-1 0-1 0 0,0 1 1 0 0,1-1-1 0 0,-1 0 1 0 0,1 0 0 0 0,-1 0-1 0 0,1-1 1 0 0,-1 1-1 0 0,1-1 1 0 0,-1 1-1 0 0,0-1 1 0 0,1 0 0 0 0,-1 0-1 0 0,0 0 1 0 0,0 0-1 0 0,1 0 1 0 0,-1 0-1 0 0,0-1 1 0 0,0 1 0 0 0,0-1-1 0 0,-1 1 1 0 0,1-1-1 0 0,0 0 1 0 0,-1 0-1 0 0,1 0 1 0 0,-1 0-1 0 0,1 0 1 0 0,0-2 0 0 0,4-7 148 0 0,0-1 0 0 0,0 1 0 0 0,-2-1 0 0 0,6-18 1 0 0,-8 22-87 0 0,0 0 1 0 0,-1-1 0 0 0,0 1 0 0 0,0 0-1 0 0,-1-1 1 0 0,0 1 0 0 0,-2-15 0 0 0,2 22-57 0 0,0 1 0 0 0,0-1 0 0 0,0 1 0 0 0,0-1 0 0 0,0 0 0 0 0,0 1 0 0 0,-1-1 0 0 0,1 1 0 0 0,0-1 0 0 0,0 1 0 0 0,-1-1 0 0 0,1 1 1 0 0,0-1-1 0 0,-1 1 0 0 0,1-1 0 0 0,0 1 0 0 0,-1-1 0 0 0,1 1 0 0 0,-1-1 0 0 0,0 1 0 0 0,1 0 5 0 0,0 0 0 0 0,-1 0 0 0 0,1 0 0 0 0,-1 0 1 0 0,1 0-1 0 0,0 0 0 0 0,-1 0 0 0 0,1 0 0 0 0,0 0 0 0 0,-1 0 0 0 0,1 0 0 0 0,0 0 0 0 0,-1 0 0 0 0,1 0 0 0 0,0 1 0 0 0,-1-1 0 0 0,1 0 1 0 0,0 0-1 0 0,-1 0 0 0 0,1 1 0 0 0,0-1 0 0 0,-1 1 0 0 0,-1 1 51 0 0,0 0 0 0 0,1 0 0 0 0,-1 0 0 0 0,1 0-1 0 0,-1 1 1 0 0,1-1 0 0 0,-1 3 0 0 0,-2 4 29 0 0,2 0 1 0 0,-1 1-1 0 0,1-1 0 0 0,1 1 1 0 0,0-1-1 0 0,0 1 1 0 0,1 0-1 0 0,0-1 0 0 0,0 1 1 0 0,1 0-1 0 0,4 16 0 0 0,-3-23-73 0 0,-1 0 0 0 0,0-1 0 0 0,0 1 0 0 0,1-1 0 0 0,-1 1-1 0 0,1-1 1 0 0,0 1 0 0 0,0-1 0 0 0,0 0 0 0 0,0 0 0 0 0,0 0-1 0 0,1 0 1 0 0,-1 0 0 0 0,0-1 0 0 0,1 1 0 0 0,-1-1 0 0 0,1 1-1 0 0,0-1 1 0 0,-1 0 0 0 0,1 0 0 0 0,4 1 0 0 0,1 0-515 0 0,0-1 0 0 0,0 0 1 0 0,0 0-1 0 0,1-1 0 0 0,-1 0 0 0 0,12-1 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12.7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0 116 600 0 0,'8'8'78'0'0,"1"-1"-1"0"0,0 0 1 0 0,0 0-1 0 0,1 0 0 0 0,0-1 1 0 0,0-1-1 0 0,0 1 1 0 0,15 4-1 0 0,-5-4 70 0 0,1-1-1 0 0,0 0 1 0 0,34 2-1 0 0,-19-4 271 0 0,1-2 0 0 0,49-5-1 0 0,72-16 530 0 0,57-4-683 0 0,-108 21-248 0 0,283-20 340 0 0,-314 17-209 0 0,0 2 0 0 0,1 5 1 0 0,121 15-1 0 0,-106-5-37 0 0,0-3 0 0 0,179-10 0 0 0,-51-26 151 0 0,-24 2-271 0 0,-110 13 463 0 0,145-41 0 0 0,-173 39-388 0 0,-26 9-169 0 0,-24 5 29 0 0,0 0 0 0 0,-1-1 0 0 0,1 0 0 0 0,13-5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13.7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163 36 952 0 0,'-12'-6'269'0'0,"3"0"-112"0"0,-1 2 1 0 0,1-1 0 0 0,-1 1-1 0 0,0 1 1 0 0,-16-4 0 0 0,24 7-127 0 0,-1-1 0 0 0,1 1 0 0 0,0 0 0 0 0,-1 0 0 0 0,1 0 0 0 0,-1 1 0 0 0,1-1 0 0 0,-1 0 0 0 0,1 1 0 0 0,0 0 0 0 0,-1-1 0 0 0,1 1 0 0 0,0 0 0 0 0,0 0 0 0 0,0 0 0 0 0,0 0 0 0 0,-1 1 0 0 0,1-1 0 0 0,1 1 0 0 0,-1-1 0 0 0,0 1 0 0 0,0 0 0 0 0,1-1 0 0 0,-1 1 0 0 0,1 0 1 0 0,-1 0-1 0 0,1 0 0 0 0,0 0 0 0 0,0 1 0 0 0,-1 1 0 0 0,-1 3 8 0 0,0 0 1 0 0,1 1-1 0 0,0-1 1 0 0,1 0-1 0 0,0 1 0 0 0,0-1 1 0 0,0 1-1 0 0,1-1 1 0 0,0 1-1 0 0,1 8 1 0 0,0-8-3 0 0,1 1 0 0 0,-1 0 0 0 0,1 0 0 0 0,1 0 0 0 0,0-1 0 0 0,0 0 1 0 0,1 1-1 0 0,5 9 0 0 0,-8-17-37 0 0,-1 1 0 0 0,1-1 0 0 0,0 0 0 0 0,0 0 0 0 0,0 1 0 0 0,0-1 1 0 0,0 0-1 0 0,0 0 0 0 0,0 0 0 0 0,0 0 0 0 0,0 0 0 0 0,0 0 0 0 0,1-1 0 0 0,-1 1 0 0 0,0 0 0 0 0,0-1 1 0 0,1 1-1 0 0,-1-1 0 0 0,1 1 0 0 0,-1-1 0 0 0,0 1 0 0 0,1-1 0 0 0,-1 0 0 0 0,1 0 0 0 0,-1 0 1 0 0,1 0-1 0 0,-1 0 0 0 0,3 0 0 0 0,-2-1-1 0 0,0 0 0 0 0,1 0 0 0 0,-1 0 0 0 0,0-1 0 0 0,1 1 0 0 0,-1-1 0 0 0,0 1 0 0 0,0-1 0 0 0,0 0 0 0 0,0 0 1 0 0,-1 1-1 0 0,1-2 0 0 0,0 1 0 0 0,-1 0 0 0 0,2-3 0 0 0,3-7-5 0 0,0 1 0 0 0,-1-2 1 0 0,7-23-1 0 0,-9 24 44 0 0,1 0 1 0 0,0 1-1 0 0,1-1 1 0 0,9-14-1 0 0,-14 25-29 0 0,0 0-1 0 0,1 1 1 0 0,-1-1 0 0 0,1 0-1 0 0,0 0 1 0 0,-1 1 0 0 0,1-1-1 0 0,0 0 1 0 0,-1 0-1 0 0,1 1 1 0 0,0-1 0 0 0,0 1-1 0 0,-1-1 1 0 0,1 1 0 0 0,0-1-1 0 0,0 1 1 0 0,0-1-1 0 0,0 1 1 0 0,0 0 0 0 0,1-1-1 0 0,-1 1 4 0 0,-1 1-1 0 0,1-1 0 0 0,0 0 1 0 0,-1 0-1 0 0,1 1 1 0 0,0-1-1 0 0,0 0 0 0 0,-1 1 1 0 0,1-1-1 0 0,-1 0 1 0 0,1 1-1 0 0,0-1 0 0 0,-1 1 1 0 0,1-1-1 0 0,-1 1 1 0 0,1-1-1 0 0,-1 1 0 0 0,1 0 1 0 0,0 0-1 0 0,2 5 100 0 0,0 0 0 0 0,0 0 0 0 0,-1 0 0 0 0,3 10 0 0 0,9 53 603 0 0,-12-52-635 0 0,1-1 1 0 0,0-1-1 0 0,1 1 1 0 0,12 29-1 0 0,-15-44-92 0 0,-1 0-1 0 0,0 0 0 0 0,1 0 1 0 0,-1 0-1 0 0,1-1 0 0 0,-1 1 1 0 0,1 0-1 0 0,0 0 0 0 0,-1 0 1 0 0,1-1-1 0 0,0 1 0 0 0,0 0 0 0 0,-1 0 1 0 0,1-1-1 0 0,0 1 0 0 0,0-1 1 0 0,0 1-1 0 0,0-1 0 0 0,0 1 1 0 0,0-1-1 0 0,2 1 0 0 0,-2-1-49 0 0,0 0 1 0 0,0-1-1 0 0,0 1 0 0 0,0 0 0 0 0,0 0 0 0 0,0-1 0 0 0,0 1 1 0 0,0 0-1 0 0,0-1 0 0 0,0 1 0 0 0,0-1 0 0 0,0 0 0 0 0,0 1 1 0 0,0-1-1 0 0,0 0 0 0 0,-1 1 0 0 0,2-2 0 0 0,2-2-208 0 0,-1-1 0 0 0,1 1-1 0 0,-1-1 1 0 0,0 0 0 0 0,-1 0 0 0 0,1 0-1 0 0,1-6 1 0 0,4-14-472 0 0,-3-5-1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3:56:14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 0 856 0 0,'-5'2'155'0'0,"0"0"0"0"0,0 0-1 0 0,0 0 1 0 0,0 0-1 0 0,0 1 1 0 0,1 0 0 0 0,-1 0-1 0 0,1 0 1 0 0,-5 5 0 0 0,7-6-84 0 0,0 0 0 0 0,1 1 1 0 0,-1-1-1 0 0,0 0 0 0 0,1 1 0 0 0,0-1 0 0 0,0 1 1 0 0,-1 0-1 0 0,1-1 0 0 0,1 1 0 0 0,-1 0 1 0 0,0 0-1 0 0,1-1 0 0 0,-1 1 0 0 0,1 0 1 0 0,0 0-1 0 0,0 0 0 0 0,0 0 0 0 0,1 3 0 0 0,0-1-66 0 0,0 0-1 0 0,0 0 1 0 0,1 0-1 0 0,0 0 0 0 0,0 0 1 0 0,0 0-1 0 0,1 0 0 0 0,-1 0 1 0 0,1-1-1 0 0,0 0 1 0 0,0 1-1 0 0,1-1 0 0 0,-1 0 1 0 0,1-1-1 0 0,0 1 0 0 0,0-1 1 0 0,0 1-1 0 0,1-1 1 0 0,-1 0-1 0 0,1-1 0 0 0,0 1 1 0 0,-1-1-1 0 0,1 0 0 0 0,8 2 1 0 0,-12-3-5 0 0,0-1 0 0 0,0 1 0 0 0,0 0 0 0 0,0-1 0 0 0,-1 1 0 0 0,1 0 0 0 0,0-1 0 0 0,-1 1 0 0 0,1 0 0 0 0,0 0 0 0 0,-1 0 0 0 0,1-1 0 0 0,-1 1 0 0 0,1 0 0 0 0,-1 0 0 0 0,0 0 0 0 0,1 0 0 0 0,-1 0 0 0 0,0 0 0 0 0,0 0 0 0 0,1 0 0 0 0,-1 0 0 0 0,0 0 0 0 0,0 0 0 0 0,0 0 0 0 0,0 0 0 0 0,-1 0 0 0 0,1 0 0 0 0,0 0 0 0 0,0 0 0 0 0,-1 1 0 0 0,-1 8 0 0 0,0 0 0 0 0,-6 13 0 0 0,3-7 0 0 0,3-11 0 0 0,-8 29 0 0 0,9-32 0 0 0,1-1 0 0 0,-1 1 0 0 0,0-1 0 0 0,0 1 0 0 0,0-1 0 0 0,0 1 0 0 0,0-1 0 0 0,0 1 0 0 0,0-1 0 0 0,0 0 0 0 0,-1 0 0 0 0,1 1 0 0 0,0-1 0 0 0,-1 0 0 0 0,1 0 0 0 0,-3 1 0 0 0,3-2-43 0 0,0 0 0 0 0,1 0 0 0 0,-1-1 0 0 0,1 1 0 0 0,-1 0 1 0 0,0 0-1 0 0,1 0 0 0 0,-1 0 0 0 0,0-1 0 0 0,1 1 0 0 0,-1 0 0 0 0,1-1 0 0 0,-1 1 0 0 0,1 0 1 0 0,-1-1-1 0 0,1 1 0 0 0,-1-1 0 0 0,1 1 0 0 0,-1-1 0 0 0,1 1 0 0 0,-1-1 0 0 0,1 1 0 0 0,0-1 1 0 0,-1 0-1 0 0,-1-4-325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ctrTitle"/>
          </p:nvPr>
        </p:nvSpPr>
        <p:spPr>
          <a:xfrm>
            <a:off x="1187550" y="280714"/>
            <a:ext cx="6768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6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-11737" y="4610175"/>
            <a:ext cx="1199282" cy="135127"/>
          </a:xfrm>
          <a:custGeom>
            <a:avLst/>
            <a:gdLst/>
            <a:ahLst/>
            <a:cxnLst/>
            <a:rect l="l" t="t" r="r" b="b"/>
            <a:pathLst>
              <a:path w="36202" h="4079" extrusionOk="0">
                <a:moveTo>
                  <a:pt x="0" y="4079"/>
                </a:moveTo>
                <a:lnTo>
                  <a:pt x="4334" y="255"/>
                </a:lnTo>
                <a:lnTo>
                  <a:pt x="8158" y="4079"/>
                </a:lnTo>
                <a:lnTo>
                  <a:pt x="13002" y="510"/>
                </a:lnTo>
                <a:lnTo>
                  <a:pt x="17081" y="4079"/>
                </a:lnTo>
                <a:lnTo>
                  <a:pt x="22435" y="0"/>
                </a:lnTo>
                <a:lnTo>
                  <a:pt x="26514" y="4079"/>
                </a:lnTo>
                <a:lnTo>
                  <a:pt x="31613" y="510"/>
                </a:lnTo>
                <a:lnTo>
                  <a:pt x="36202" y="3824"/>
                </a:ln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Google Shape;79;p6"/>
          <p:cNvSpPr/>
          <p:nvPr/>
        </p:nvSpPr>
        <p:spPr>
          <a:xfrm>
            <a:off x="-425600" y="4885498"/>
            <a:ext cx="1199282" cy="135127"/>
          </a:xfrm>
          <a:custGeom>
            <a:avLst/>
            <a:gdLst/>
            <a:ahLst/>
            <a:cxnLst/>
            <a:rect l="l" t="t" r="r" b="b"/>
            <a:pathLst>
              <a:path w="36202" h="4079" extrusionOk="0">
                <a:moveTo>
                  <a:pt x="0" y="4079"/>
                </a:moveTo>
                <a:lnTo>
                  <a:pt x="4334" y="255"/>
                </a:lnTo>
                <a:lnTo>
                  <a:pt x="8158" y="4079"/>
                </a:lnTo>
                <a:lnTo>
                  <a:pt x="13002" y="510"/>
                </a:lnTo>
                <a:lnTo>
                  <a:pt x="17081" y="4079"/>
                </a:lnTo>
                <a:lnTo>
                  <a:pt x="22435" y="0"/>
                </a:lnTo>
                <a:lnTo>
                  <a:pt x="26514" y="4079"/>
                </a:lnTo>
                <a:lnTo>
                  <a:pt x="31613" y="510"/>
                </a:lnTo>
                <a:lnTo>
                  <a:pt x="36202" y="38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Google Shape;80;p6"/>
          <p:cNvSpPr/>
          <p:nvPr/>
        </p:nvSpPr>
        <p:spPr>
          <a:xfrm rot="7641468">
            <a:off x="243461" y="4184940"/>
            <a:ext cx="259331" cy="226508"/>
          </a:xfrm>
          <a:custGeom>
            <a:avLst/>
            <a:gdLst/>
            <a:ahLst/>
            <a:cxnLst/>
            <a:rect l="l" t="t" r="r" b="b"/>
            <a:pathLst>
              <a:path w="29249" h="25547" fill="none" extrusionOk="0">
                <a:moveTo>
                  <a:pt x="14439" y="0"/>
                </a:moveTo>
                <a:lnTo>
                  <a:pt x="0" y="25546"/>
                </a:lnTo>
                <a:lnTo>
                  <a:pt x="29248" y="25546"/>
                </a:lnTo>
                <a:close/>
              </a:path>
            </a:pathLst>
          </a:cu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8942825" y="755363"/>
            <a:ext cx="307424" cy="307424"/>
          </a:xfrm>
          <a:custGeom>
            <a:avLst/>
            <a:gdLst/>
            <a:ahLst/>
            <a:cxnLst/>
            <a:rect l="l" t="t" r="r" b="b"/>
            <a:pathLst>
              <a:path w="23325" h="23325" fill="none" extrusionOk="0">
                <a:moveTo>
                  <a:pt x="23325" y="9996"/>
                </a:moveTo>
                <a:cubicBezTo>
                  <a:pt x="23325" y="18882"/>
                  <a:pt x="12588" y="23325"/>
                  <a:pt x="6294" y="17031"/>
                </a:cubicBezTo>
                <a:cubicBezTo>
                  <a:pt x="0" y="10737"/>
                  <a:pt x="4443" y="0"/>
                  <a:pt x="13329" y="0"/>
                </a:cubicBezTo>
                <a:cubicBezTo>
                  <a:pt x="18882" y="0"/>
                  <a:pt x="23325" y="4443"/>
                  <a:pt x="23325" y="9996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3702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8324225" y="539998"/>
            <a:ext cx="1199282" cy="135127"/>
          </a:xfrm>
          <a:custGeom>
            <a:avLst/>
            <a:gdLst/>
            <a:ahLst/>
            <a:cxnLst/>
            <a:rect l="l" t="t" r="r" b="b"/>
            <a:pathLst>
              <a:path w="36202" h="4079" extrusionOk="0">
                <a:moveTo>
                  <a:pt x="0" y="4079"/>
                </a:moveTo>
                <a:lnTo>
                  <a:pt x="4334" y="255"/>
                </a:lnTo>
                <a:lnTo>
                  <a:pt x="8158" y="4079"/>
                </a:lnTo>
                <a:lnTo>
                  <a:pt x="13002" y="510"/>
                </a:lnTo>
                <a:lnTo>
                  <a:pt x="17081" y="4079"/>
                </a:lnTo>
                <a:lnTo>
                  <a:pt x="22435" y="0"/>
                </a:lnTo>
                <a:lnTo>
                  <a:pt x="26514" y="4079"/>
                </a:lnTo>
                <a:lnTo>
                  <a:pt x="31613" y="510"/>
                </a:lnTo>
                <a:lnTo>
                  <a:pt x="36202" y="38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Google Shape;83;p6"/>
          <p:cNvSpPr/>
          <p:nvPr/>
        </p:nvSpPr>
        <p:spPr>
          <a:xfrm rot="2700000">
            <a:off x="8143376" y="767412"/>
            <a:ext cx="314697" cy="129599"/>
          </a:xfrm>
          <a:custGeom>
            <a:avLst/>
            <a:gdLst/>
            <a:ahLst/>
            <a:cxnLst/>
            <a:rect l="l" t="t" r="r" b="b"/>
            <a:pathLst>
              <a:path w="12588" h="5184" fill="none" extrusionOk="0">
                <a:moveTo>
                  <a:pt x="12588" y="0"/>
                </a:moveTo>
                <a:lnTo>
                  <a:pt x="0" y="5183"/>
                </a:lnTo>
              </a:path>
            </a:pathLst>
          </a:cu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Quicksand"/>
              <a:buNone/>
              <a:defRPr sz="4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Quicksand"/>
              <a:buNone/>
              <a:defRPr sz="4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Quicksand"/>
              <a:buNone/>
              <a:defRPr sz="4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Quicksand"/>
              <a:buNone/>
              <a:defRPr sz="4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Quicksand"/>
              <a:buNone/>
              <a:defRPr sz="4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Quicksand"/>
              <a:buNone/>
              <a:defRPr sz="4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Quicksand"/>
              <a:buNone/>
              <a:defRPr sz="4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Quicksand"/>
              <a:buNone/>
              <a:defRPr sz="4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Quicksand"/>
              <a:buNone/>
              <a:defRPr sz="4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2">
    <p:bg>
      <p:bgPr>
        <a:solidFill>
          <a:schemeClr val="accent1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">
  <p:cSld name="CUSTOM_18_1_2">
    <p:bg>
      <p:bgPr>
        <a:solidFill>
          <a:schemeClr val="accent2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 ">
  <p:cSld name="CUSTOM_18_1_1_1">
    <p:bg>
      <p:bgPr>
        <a:solidFill>
          <a:schemeClr val="accent3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SemiBold"/>
              <a:buNone/>
              <a:defRPr sz="28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SemiBold"/>
              <a:buNone/>
              <a:defRPr sz="28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SemiBold"/>
              <a:buNone/>
              <a:defRPr sz="28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SemiBold"/>
              <a:buNone/>
              <a:defRPr sz="28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SemiBold"/>
              <a:buNone/>
              <a:defRPr sz="28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SemiBold"/>
              <a:buNone/>
              <a:defRPr sz="28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SemiBold"/>
              <a:buNone/>
              <a:defRPr sz="28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SemiBold"/>
              <a:buNone/>
              <a:defRPr sz="28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SemiBold"/>
              <a:buNone/>
              <a:defRPr sz="28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"/>
              <a:buChar char="●"/>
              <a:defRPr sz="1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8" r:id="rId3"/>
    <p:sldLayoutId id="2147483695" r:id="rId4"/>
    <p:sldLayoutId id="2147483696" r:id="rId5"/>
    <p:sldLayoutId id="214748369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6.xml"/><Relationship Id="rId18" Type="http://schemas.openxmlformats.org/officeDocument/2006/relationships/image" Target="../media/image506.png"/><Relationship Id="rId26" Type="http://schemas.openxmlformats.org/officeDocument/2006/relationships/image" Target="../media/image510.png"/><Relationship Id="rId3" Type="http://schemas.openxmlformats.org/officeDocument/2006/relationships/customXml" Target="../ink/ink481.xml"/><Relationship Id="rId21" Type="http://schemas.openxmlformats.org/officeDocument/2006/relationships/customXml" Target="../ink/ink490.xml"/><Relationship Id="rId34" Type="http://schemas.openxmlformats.org/officeDocument/2006/relationships/image" Target="../media/image514.png"/><Relationship Id="rId7" Type="http://schemas.openxmlformats.org/officeDocument/2006/relationships/customXml" Target="../ink/ink483.xml"/><Relationship Id="rId12" Type="http://schemas.openxmlformats.org/officeDocument/2006/relationships/image" Target="../media/image503.png"/><Relationship Id="rId17" Type="http://schemas.openxmlformats.org/officeDocument/2006/relationships/customXml" Target="../ink/ink488.xml"/><Relationship Id="rId25" Type="http://schemas.openxmlformats.org/officeDocument/2006/relationships/customXml" Target="../ink/ink492.xml"/><Relationship Id="rId33" Type="http://schemas.openxmlformats.org/officeDocument/2006/relationships/customXml" Target="../ink/ink496.xml"/><Relationship Id="rId2" Type="http://schemas.openxmlformats.org/officeDocument/2006/relationships/image" Target="../media/image498.png"/><Relationship Id="rId16" Type="http://schemas.openxmlformats.org/officeDocument/2006/relationships/image" Target="../media/image505.png"/><Relationship Id="rId20" Type="http://schemas.openxmlformats.org/officeDocument/2006/relationships/image" Target="../media/image507.png"/><Relationship Id="rId29" Type="http://schemas.openxmlformats.org/officeDocument/2006/relationships/customXml" Target="../ink/ink4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11" Type="http://schemas.openxmlformats.org/officeDocument/2006/relationships/customXml" Target="../ink/ink485.xml"/><Relationship Id="rId24" Type="http://schemas.openxmlformats.org/officeDocument/2006/relationships/image" Target="../media/image509.png"/><Relationship Id="rId32" Type="http://schemas.openxmlformats.org/officeDocument/2006/relationships/image" Target="../media/image513.png"/><Relationship Id="rId5" Type="http://schemas.openxmlformats.org/officeDocument/2006/relationships/customXml" Target="../ink/ink482.xml"/><Relationship Id="rId15" Type="http://schemas.openxmlformats.org/officeDocument/2006/relationships/customXml" Target="../ink/ink487.xml"/><Relationship Id="rId23" Type="http://schemas.openxmlformats.org/officeDocument/2006/relationships/customXml" Target="../ink/ink491.xml"/><Relationship Id="rId28" Type="http://schemas.openxmlformats.org/officeDocument/2006/relationships/image" Target="../media/image511.png"/><Relationship Id="rId10" Type="http://schemas.openxmlformats.org/officeDocument/2006/relationships/image" Target="../media/image502.png"/><Relationship Id="rId19" Type="http://schemas.openxmlformats.org/officeDocument/2006/relationships/customXml" Target="../ink/ink489.xml"/><Relationship Id="rId31" Type="http://schemas.openxmlformats.org/officeDocument/2006/relationships/customXml" Target="../ink/ink495.xml"/><Relationship Id="rId4" Type="http://schemas.openxmlformats.org/officeDocument/2006/relationships/image" Target="../media/image499.png"/><Relationship Id="rId9" Type="http://schemas.openxmlformats.org/officeDocument/2006/relationships/customXml" Target="../ink/ink484.xml"/><Relationship Id="rId14" Type="http://schemas.openxmlformats.org/officeDocument/2006/relationships/image" Target="../media/image504.png"/><Relationship Id="rId22" Type="http://schemas.openxmlformats.org/officeDocument/2006/relationships/image" Target="../media/image508.png"/><Relationship Id="rId27" Type="http://schemas.openxmlformats.org/officeDocument/2006/relationships/customXml" Target="../ink/ink493.xml"/><Relationship Id="rId30" Type="http://schemas.openxmlformats.org/officeDocument/2006/relationships/image" Target="../media/image512.png"/><Relationship Id="rId8" Type="http://schemas.openxmlformats.org/officeDocument/2006/relationships/image" Target="../media/image5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9.png"/><Relationship Id="rId21" Type="http://schemas.openxmlformats.org/officeDocument/2006/relationships/customXml" Target="../ink/ink505.xml"/><Relationship Id="rId42" Type="http://schemas.openxmlformats.org/officeDocument/2006/relationships/image" Target="../media/image537.png"/><Relationship Id="rId47" Type="http://schemas.openxmlformats.org/officeDocument/2006/relationships/customXml" Target="../ink/ink518.xml"/><Relationship Id="rId63" Type="http://schemas.openxmlformats.org/officeDocument/2006/relationships/customXml" Target="../ink/ink526.xml"/><Relationship Id="rId68" Type="http://schemas.openxmlformats.org/officeDocument/2006/relationships/image" Target="../media/image550.png"/><Relationship Id="rId16" Type="http://schemas.openxmlformats.org/officeDocument/2006/relationships/image" Target="../media/image524.png"/><Relationship Id="rId11" Type="http://schemas.openxmlformats.org/officeDocument/2006/relationships/customXml" Target="../ink/ink500.xml"/><Relationship Id="rId32" Type="http://schemas.openxmlformats.org/officeDocument/2006/relationships/image" Target="../media/image532.png"/><Relationship Id="rId37" Type="http://schemas.openxmlformats.org/officeDocument/2006/relationships/customXml" Target="../ink/ink513.xml"/><Relationship Id="rId53" Type="http://schemas.openxmlformats.org/officeDocument/2006/relationships/customXml" Target="../ink/ink521.xml"/><Relationship Id="rId58" Type="http://schemas.openxmlformats.org/officeDocument/2006/relationships/image" Target="../media/image545.png"/><Relationship Id="rId74" Type="http://schemas.openxmlformats.org/officeDocument/2006/relationships/image" Target="../media/image553.png"/><Relationship Id="rId79" Type="http://schemas.openxmlformats.org/officeDocument/2006/relationships/customXml" Target="../ink/ink534.xml"/><Relationship Id="rId5" Type="http://schemas.openxmlformats.org/officeDocument/2006/relationships/customXml" Target="../ink/ink497.xml"/><Relationship Id="rId61" Type="http://schemas.openxmlformats.org/officeDocument/2006/relationships/customXml" Target="../ink/ink525.xml"/><Relationship Id="rId82" Type="http://schemas.openxmlformats.org/officeDocument/2006/relationships/image" Target="../media/image557.png"/><Relationship Id="rId19" Type="http://schemas.openxmlformats.org/officeDocument/2006/relationships/customXml" Target="../ink/ink504.xml"/><Relationship Id="rId14" Type="http://schemas.openxmlformats.org/officeDocument/2006/relationships/image" Target="../media/image523.png"/><Relationship Id="rId22" Type="http://schemas.openxmlformats.org/officeDocument/2006/relationships/image" Target="../media/image527.png"/><Relationship Id="rId27" Type="http://schemas.openxmlformats.org/officeDocument/2006/relationships/customXml" Target="../ink/ink508.xml"/><Relationship Id="rId30" Type="http://schemas.openxmlformats.org/officeDocument/2006/relationships/image" Target="../media/image531.png"/><Relationship Id="rId35" Type="http://schemas.openxmlformats.org/officeDocument/2006/relationships/customXml" Target="../ink/ink512.xml"/><Relationship Id="rId43" Type="http://schemas.openxmlformats.org/officeDocument/2006/relationships/customXml" Target="../ink/ink516.xml"/><Relationship Id="rId48" Type="http://schemas.openxmlformats.org/officeDocument/2006/relationships/image" Target="../media/image540.png"/><Relationship Id="rId56" Type="http://schemas.openxmlformats.org/officeDocument/2006/relationships/image" Target="../media/image544.png"/><Relationship Id="rId64" Type="http://schemas.openxmlformats.org/officeDocument/2006/relationships/image" Target="../media/image548.png"/><Relationship Id="rId69" Type="http://schemas.openxmlformats.org/officeDocument/2006/relationships/customXml" Target="../ink/ink529.xml"/><Relationship Id="rId77" Type="http://schemas.openxmlformats.org/officeDocument/2006/relationships/customXml" Target="../ink/ink533.xml"/><Relationship Id="rId8" Type="http://schemas.openxmlformats.org/officeDocument/2006/relationships/image" Target="../media/image520.png"/><Relationship Id="rId51" Type="http://schemas.openxmlformats.org/officeDocument/2006/relationships/customXml" Target="../ink/ink520.xml"/><Relationship Id="rId72" Type="http://schemas.openxmlformats.org/officeDocument/2006/relationships/image" Target="../media/image552.png"/><Relationship Id="rId80" Type="http://schemas.openxmlformats.org/officeDocument/2006/relationships/image" Target="../media/image556.png"/><Relationship Id="rId3" Type="http://schemas.openxmlformats.org/officeDocument/2006/relationships/image" Target="../media/image518.png"/><Relationship Id="rId12" Type="http://schemas.openxmlformats.org/officeDocument/2006/relationships/image" Target="../media/image522.png"/><Relationship Id="rId17" Type="http://schemas.openxmlformats.org/officeDocument/2006/relationships/customXml" Target="../ink/ink503.xml"/><Relationship Id="rId25" Type="http://schemas.openxmlformats.org/officeDocument/2006/relationships/customXml" Target="../ink/ink507.xml"/><Relationship Id="rId33" Type="http://schemas.openxmlformats.org/officeDocument/2006/relationships/customXml" Target="../ink/ink511.xml"/><Relationship Id="rId38" Type="http://schemas.openxmlformats.org/officeDocument/2006/relationships/image" Target="../media/image535.png"/><Relationship Id="rId46" Type="http://schemas.openxmlformats.org/officeDocument/2006/relationships/image" Target="../media/image539.png"/><Relationship Id="rId59" Type="http://schemas.openxmlformats.org/officeDocument/2006/relationships/customXml" Target="../ink/ink524.xml"/><Relationship Id="rId67" Type="http://schemas.openxmlformats.org/officeDocument/2006/relationships/customXml" Target="../ink/ink528.xml"/><Relationship Id="rId20" Type="http://schemas.openxmlformats.org/officeDocument/2006/relationships/image" Target="../media/image526.png"/><Relationship Id="rId41" Type="http://schemas.openxmlformats.org/officeDocument/2006/relationships/customXml" Target="../ink/ink515.xml"/><Relationship Id="rId54" Type="http://schemas.openxmlformats.org/officeDocument/2006/relationships/image" Target="../media/image543.png"/><Relationship Id="rId62" Type="http://schemas.openxmlformats.org/officeDocument/2006/relationships/image" Target="../media/image547.png"/><Relationship Id="rId70" Type="http://schemas.openxmlformats.org/officeDocument/2006/relationships/image" Target="../media/image551.png"/><Relationship Id="rId75" Type="http://schemas.openxmlformats.org/officeDocument/2006/relationships/customXml" Target="../ink/ink5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9.png"/><Relationship Id="rId15" Type="http://schemas.openxmlformats.org/officeDocument/2006/relationships/customXml" Target="../ink/ink502.xml"/><Relationship Id="rId23" Type="http://schemas.openxmlformats.org/officeDocument/2006/relationships/customXml" Target="../ink/ink506.xml"/><Relationship Id="rId28" Type="http://schemas.openxmlformats.org/officeDocument/2006/relationships/image" Target="../media/image530.png"/><Relationship Id="rId36" Type="http://schemas.openxmlformats.org/officeDocument/2006/relationships/image" Target="../media/image534.png"/><Relationship Id="rId49" Type="http://schemas.openxmlformats.org/officeDocument/2006/relationships/customXml" Target="../ink/ink519.xml"/><Relationship Id="rId57" Type="http://schemas.openxmlformats.org/officeDocument/2006/relationships/customXml" Target="../ink/ink523.xml"/><Relationship Id="rId10" Type="http://schemas.openxmlformats.org/officeDocument/2006/relationships/image" Target="../media/image521.png"/><Relationship Id="rId31" Type="http://schemas.openxmlformats.org/officeDocument/2006/relationships/customXml" Target="../ink/ink510.xml"/><Relationship Id="rId44" Type="http://schemas.openxmlformats.org/officeDocument/2006/relationships/image" Target="../media/image538.png"/><Relationship Id="rId52" Type="http://schemas.openxmlformats.org/officeDocument/2006/relationships/image" Target="../media/image542.png"/><Relationship Id="rId60" Type="http://schemas.openxmlformats.org/officeDocument/2006/relationships/image" Target="../media/image546.png"/><Relationship Id="rId65" Type="http://schemas.openxmlformats.org/officeDocument/2006/relationships/customXml" Target="../ink/ink527.xml"/><Relationship Id="rId73" Type="http://schemas.openxmlformats.org/officeDocument/2006/relationships/customXml" Target="../ink/ink531.xml"/><Relationship Id="rId78" Type="http://schemas.openxmlformats.org/officeDocument/2006/relationships/image" Target="../media/image555.png"/><Relationship Id="rId81" Type="http://schemas.openxmlformats.org/officeDocument/2006/relationships/customXml" Target="../ink/ink535.xml"/><Relationship Id="rId4" Type="http://schemas.openxmlformats.org/officeDocument/2006/relationships/hyperlink" Target="https://www.youtube.com/watch?v=wbftlDzIALA" TargetMode="External"/><Relationship Id="rId9" Type="http://schemas.openxmlformats.org/officeDocument/2006/relationships/customXml" Target="../ink/ink499.xml"/><Relationship Id="rId13" Type="http://schemas.openxmlformats.org/officeDocument/2006/relationships/customXml" Target="../ink/ink501.xml"/><Relationship Id="rId18" Type="http://schemas.openxmlformats.org/officeDocument/2006/relationships/image" Target="../media/image525.png"/><Relationship Id="rId39" Type="http://schemas.openxmlformats.org/officeDocument/2006/relationships/customXml" Target="../ink/ink514.xml"/><Relationship Id="rId34" Type="http://schemas.openxmlformats.org/officeDocument/2006/relationships/image" Target="../media/image533.png"/><Relationship Id="rId50" Type="http://schemas.openxmlformats.org/officeDocument/2006/relationships/image" Target="../media/image541.png"/><Relationship Id="rId55" Type="http://schemas.openxmlformats.org/officeDocument/2006/relationships/customXml" Target="../ink/ink522.xml"/><Relationship Id="rId76" Type="http://schemas.openxmlformats.org/officeDocument/2006/relationships/image" Target="../media/image554.png"/><Relationship Id="rId7" Type="http://schemas.openxmlformats.org/officeDocument/2006/relationships/customXml" Target="../ink/ink498.xml"/><Relationship Id="rId71" Type="http://schemas.openxmlformats.org/officeDocument/2006/relationships/customXml" Target="../ink/ink530.xml"/><Relationship Id="rId2" Type="http://schemas.openxmlformats.org/officeDocument/2006/relationships/image" Target="../media/image517.png"/><Relationship Id="rId29" Type="http://schemas.openxmlformats.org/officeDocument/2006/relationships/customXml" Target="../ink/ink509.xml"/><Relationship Id="rId24" Type="http://schemas.openxmlformats.org/officeDocument/2006/relationships/image" Target="../media/image528.png"/><Relationship Id="rId40" Type="http://schemas.openxmlformats.org/officeDocument/2006/relationships/image" Target="../media/image536.png"/><Relationship Id="rId45" Type="http://schemas.openxmlformats.org/officeDocument/2006/relationships/customXml" Target="../ink/ink517.xml"/><Relationship Id="rId66" Type="http://schemas.openxmlformats.org/officeDocument/2006/relationships/image" Target="../media/image549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21" Type="http://schemas.openxmlformats.org/officeDocument/2006/relationships/customXml" Target="../ink/ink9.xml"/><Relationship Id="rId42" Type="http://schemas.openxmlformats.org/officeDocument/2006/relationships/image" Target="../media/image23.png"/><Relationship Id="rId63" Type="http://schemas.openxmlformats.org/officeDocument/2006/relationships/customXml" Target="../ink/ink30.xml"/><Relationship Id="rId84" Type="http://schemas.openxmlformats.org/officeDocument/2006/relationships/image" Target="../media/image44.png"/><Relationship Id="rId138" Type="http://schemas.openxmlformats.org/officeDocument/2006/relationships/image" Target="../media/image71.png"/><Relationship Id="rId159" Type="http://schemas.openxmlformats.org/officeDocument/2006/relationships/customXml" Target="../ink/ink78.xml"/><Relationship Id="rId107" Type="http://schemas.openxmlformats.org/officeDocument/2006/relationships/customXml" Target="../ink/ink52.xml"/><Relationship Id="rId11" Type="http://schemas.openxmlformats.org/officeDocument/2006/relationships/customXml" Target="../ink/ink4.xml"/><Relationship Id="rId32" Type="http://schemas.openxmlformats.org/officeDocument/2006/relationships/image" Target="../media/image18.png"/><Relationship Id="rId53" Type="http://schemas.openxmlformats.org/officeDocument/2006/relationships/customXml" Target="../ink/ink25.xml"/><Relationship Id="rId74" Type="http://schemas.openxmlformats.org/officeDocument/2006/relationships/image" Target="../media/image39.png"/><Relationship Id="rId128" Type="http://schemas.openxmlformats.org/officeDocument/2006/relationships/image" Target="../media/image66.png"/><Relationship Id="rId149" Type="http://schemas.openxmlformats.org/officeDocument/2006/relationships/customXml" Target="../ink/ink73.xml"/><Relationship Id="rId5" Type="http://schemas.openxmlformats.org/officeDocument/2006/relationships/customXml" Target="../ink/ink1.xml"/><Relationship Id="rId95" Type="http://schemas.openxmlformats.org/officeDocument/2006/relationships/customXml" Target="../ink/ink46.xml"/><Relationship Id="rId160" Type="http://schemas.openxmlformats.org/officeDocument/2006/relationships/image" Target="../media/image82.png"/><Relationship Id="rId22" Type="http://schemas.openxmlformats.org/officeDocument/2006/relationships/image" Target="../media/image13.png"/><Relationship Id="rId43" Type="http://schemas.openxmlformats.org/officeDocument/2006/relationships/customXml" Target="../ink/ink20.xml"/><Relationship Id="rId64" Type="http://schemas.openxmlformats.org/officeDocument/2006/relationships/image" Target="../media/image34.png"/><Relationship Id="rId118" Type="http://schemas.openxmlformats.org/officeDocument/2006/relationships/image" Target="../media/image61.png"/><Relationship Id="rId139" Type="http://schemas.openxmlformats.org/officeDocument/2006/relationships/customXml" Target="../ink/ink68.xml"/><Relationship Id="rId85" Type="http://schemas.openxmlformats.org/officeDocument/2006/relationships/customXml" Target="../ink/ink41.xml"/><Relationship Id="rId150" Type="http://schemas.openxmlformats.org/officeDocument/2006/relationships/image" Target="../media/image77.png"/><Relationship Id="rId12" Type="http://schemas.openxmlformats.org/officeDocument/2006/relationships/image" Target="../media/image8.png"/><Relationship Id="rId17" Type="http://schemas.openxmlformats.org/officeDocument/2006/relationships/customXml" Target="../ink/ink7.xml"/><Relationship Id="rId33" Type="http://schemas.openxmlformats.org/officeDocument/2006/relationships/customXml" Target="../ink/ink15.xml"/><Relationship Id="rId38" Type="http://schemas.openxmlformats.org/officeDocument/2006/relationships/image" Target="../media/image21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08" Type="http://schemas.openxmlformats.org/officeDocument/2006/relationships/image" Target="../media/image56.png"/><Relationship Id="rId124" Type="http://schemas.openxmlformats.org/officeDocument/2006/relationships/image" Target="../media/image64.png"/><Relationship Id="rId129" Type="http://schemas.openxmlformats.org/officeDocument/2006/relationships/customXml" Target="../ink/ink63.xml"/><Relationship Id="rId54" Type="http://schemas.openxmlformats.org/officeDocument/2006/relationships/image" Target="../media/image29.png"/><Relationship Id="rId70" Type="http://schemas.openxmlformats.org/officeDocument/2006/relationships/image" Target="../media/image37.png"/><Relationship Id="rId75" Type="http://schemas.openxmlformats.org/officeDocument/2006/relationships/customXml" Target="../ink/ink36.xml"/><Relationship Id="rId91" Type="http://schemas.openxmlformats.org/officeDocument/2006/relationships/customXml" Target="../ink/ink44.xml"/><Relationship Id="rId96" Type="http://schemas.openxmlformats.org/officeDocument/2006/relationships/image" Target="../media/image50.png"/><Relationship Id="rId140" Type="http://schemas.openxmlformats.org/officeDocument/2006/relationships/image" Target="../media/image72.png"/><Relationship Id="rId145" Type="http://schemas.openxmlformats.org/officeDocument/2006/relationships/customXml" Target="../ink/ink71.xml"/><Relationship Id="rId161" Type="http://schemas.openxmlformats.org/officeDocument/2006/relationships/customXml" Target="../ink/ink79.xml"/><Relationship Id="rId16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3" Type="http://schemas.openxmlformats.org/officeDocument/2006/relationships/customXml" Target="../ink/ink10.xml"/><Relationship Id="rId28" Type="http://schemas.openxmlformats.org/officeDocument/2006/relationships/image" Target="../media/image16.png"/><Relationship Id="rId49" Type="http://schemas.openxmlformats.org/officeDocument/2006/relationships/customXml" Target="../ink/ink23.xml"/><Relationship Id="rId114" Type="http://schemas.openxmlformats.org/officeDocument/2006/relationships/image" Target="../media/image59.png"/><Relationship Id="rId119" Type="http://schemas.openxmlformats.org/officeDocument/2006/relationships/customXml" Target="../ink/ink58.xml"/><Relationship Id="rId44" Type="http://schemas.openxmlformats.org/officeDocument/2006/relationships/image" Target="../media/image24.png"/><Relationship Id="rId60" Type="http://schemas.openxmlformats.org/officeDocument/2006/relationships/image" Target="../media/image32.png"/><Relationship Id="rId65" Type="http://schemas.openxmlformats.org/officeDocument/2006/relationships/customXml" Target="../ink/ink31.xml"/><Relationship Id="rId81" Type="http://schemas.openxmlformats.org/officeDocument/2006/relationships/customXml" Target="../ink/ink39.xml"/><Relationship Id="rId86" Type="http://schemas.openxmlformats.org/officeDocument/2006/relationships/image" Target="../media/image45.png"/><Relationship Id="rId130" Type="http://schemas.openxmlformats.org/officeDocument/2006/relationships/image" Target="../media/image67.png"/><Relationship Id="rId135" Type="http://schemas.openxmlformats.org/officeDocument/2006/relationships/customXml" Target="../ink/ink66.xml"/><Relationship Id="rId151" Type="http://schemas.openxmlformats.org/officeDocument/2006/relationships/customXml" Target="../ink/ink74.xml"/><Relationship Id="rId156" Type="http://schemas.openxmlformats.org/officeDocument/2006/relationships/image" Target="../media/image80.png"/><Relationship Id="rId13" Type="http://schemas.openxmlformats.org/officeDocument/2006/relationships/customXml" Target="../ink/ink5.xml"/><Relationship Id="rId18" Type="http://schemas.openxmlformats.org/officeDocument/2006/relationships/image" Target="../media/image11.png"/><Relationship Id="rId39" Type="http://schemas.openxmlformats.org/officeDocument/2006/relationships/customXml" Target="../ink/ink18.xml"/><Relationship Id="rId109" Type="http://schemas.openxmlformats.org/officeDocument/2006/relationships/customXml" Target="../ink/ink53.xml"/><Relationship Id="rId34" Type="http://schemas.openxmlformats.org/officeDocument/2006/relationships/image" Target="../media/image19.png"/><Relationship Id="rId50" Type="http://schemas.openxmlformats.org/officeDocument/2006/relationships/image" Target="../media/image27.png"/><Relationship Id="rId55" Type="http://schemas.openxmlformats.org/officeDocument/2006/relationships/customXml" Target="../ink/ink26.xml"/><Relationship Id="rId76" Type="http://schemas.openxmlformats.org/officeDocument/2006/relationships/image" Target="../media/image40.png"/><Relationship Id="rId97" Type="http://schemas.openxmlformats.org/officeDocument/2006/relationships/customXml" Target="../ink/ink47.xml"/><Relationship Id="rId104" Type="http://schemas.openxmlformats.org/officeDocument/2006/relationships/image" Target="../media/image54.png"/><Relationship Id="rId120" Type="http://schemas.openxmlformats.org/officeDocument/2006/relationships/image" Target="../media/image62.png"/><Relationship Id="rId125" Type="http://schemas.openxmlformats.org/officeDocument/2006/relationships/customXml" Target="../ink/ink61.xml"/><Relationship Id="rId141" Type="http://schemas.openxmlformats.org/officeDocument/2006/relationships/customXml" Target="../ink/ink69.xml"/><Relationship Id="rId146" Type="http://schemas.openxmlformats.org/officeDocument/2006/relationships/image" Target="../media/image75.png"/><Relationship Id="rId167" Type="http://schemas.openxmlformats.org/officeDocument/2006/relationships/customXml" Target="../ink/ink82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48.png"/><Relationship Id="rId162" Type="http://schemas.openxmlformats.org/officeDocument/2006/relationships/image" Target="../media/image83.png"/><Relationship Id="rId2" Type="http://schemas.openxmlformats.org/officeDocument/2006/relationships/image" Target="../media/image1.png"/><Relationship Id="rId29" Type="http://schemas.openxmlformats.org/officeDocument/2006/relationships/customXml" Target="../ink/ink13.xml"/><Relationship Id="rId24" Type="http://schemas.openxmlformats.org/officeDocument/2006/relationships/image" Target="../media/image14.png"/><Relationship Id="rId40" Type="http://schemas.openxmlformats.org/officeDocument/2006/relationships/image" Target="../media/image22.png"/><Relationship Id="rId45" Type="http://schemas.openxmlformats.org/officeDocument/2006/relationships/customXml" Target="../ink/ink21.xml"/><Relationship Id="rId66" Type="http://schemas.openxmlformats.org/officeDocument/2006/relationships/image" Target="../media/image35.png"/><Relationship Id="rId87" Type="http://schemas.openxmlformats.org/officeDocument/2006/relationships/customXml" Target="../ink/ink42.xml"/><Relationship Id="rId110" Type="http://schemas.openxmlformats.org/officeDocument/2006/relationships/image" Target="../media/image57.png"/><Relationship Id="rId115" Type="http://schemas.openxmlformats.org/officeDocument/2006/relationships/customXml" Target="../ink/ink56.xml"/><Relationship Id="rId131" Type="http://schemas.openxmlformats.org/officeDocument/2006/relationships/customXml" Target="../ink/ink64.xml"/><Relationship Id="rId136" Type="http://schemas.openxmlformats.org/officeDocument/2006/relationships/image" Target="../media/image70.png"/><Relationship Id="rId157" Type="http://schemas.openxmlformats.org/officeDocument/2006/relationships/customXml" Target="../ink/ink77.xml"/><Relationship Id="rId61" Type="http://schemas.openxmlformats.org/officeDocument/2006/relationships/customXml" Target="../ink/ink29.xml"/><Relationship Id="rId82" Type="http://schemas.openxmlformats.org/officeDocument/2006/relationships/image" Target="../media/image43.png"/><Relationship Id="rId152" Type="http://schemas.openxmlformats.org/officeDocument/2006/relationships/image" Target="../media/image78.png"/><Relationship Id="rId19" Type="http://schemas.openxmlformats.org/officeDocument/2006/relationships/customXml" Target="../ink/ink8.xml"/><Relationship Id="rId14" Type="http://schemas.openxmlformats.org/officeDocument/2006/relationships/image" Target="../media/image9.png"/><Relationship Id="rId30" Type="http://schemas.openxmlformats.org/officeDocument/2006/relationships/image" Target="../media/image17.png"/><Relationship Id="rId35" Type="http://schemas.openxmlformats.org/officeDocument/2006/relationships/customXml" Target="../ink/ink16.xml"/><Relationship Id="rId56" Type="http://schemas.openxmlformats.org/officeDocument/2006/relationships/image" Target="../media/image30.png"/><Relationship Id="rId77" Type="http://schemas.openxmlformats.org/officeDocument/2006/relationships/customXml" Target="../ink/ink37.xml"/><Relationship Id="rId100" Type="http://schemas.openxmlformats.org/officeDocument/2006/relationships/image" Target="../media/image52.png"/><Relationship Id="rId105" Type="http://schemas.openxmlformats.org/officeDocument/2006/relationships/customXml" Target="../ink/ink51.xml"/><Relationship Id="rId126" Type="http://schemas.openxmlformats.org/officeDocument/2006/relationships/image" Target="../media/image65.png"/><Relationship Id="rId147" Type="http://schemas.openxmlformats.org/officeDocument/2006/relationships/customXml" Target="../ink/ink72.xml"/><Relationship Id="rId168" Type="http://schemas.openxmlformats.org/officeDocument/2006/relationships/image" Target="../media/image86.png"/><Relationship Id="rId8" Type="http://schemas.openxmlformats.org/officeDocument/2006/relationships/image" Target="../media/image6.png"/><Relationship Id="rId51" Type="http://schemas.openxmlformats.org/officeDocument/2006/relationships/customXml" Target="../ink/ink24.xml"/><Relationship Id="rId72" Type="http://schemas.openxmlformats.org/officeDocument/2006/relationships/image" Target="../media/image38.png"/><Relationship Id="rId93" Type="http://schemas.openxmlformats.org/officeDocument/2006/relationships/customXml" Target="../ink/ink45.xml"/><Relationship Id="rId98" Type="http://schemas.openxmlformats.org/officeDocument/2006/relationships/image" Target="../media/image51.png"/><Relationship Id="rId121" Type="http://schemas.openxmlformats.org/officeDocument/2006/relationships/customXml" Target="../ink/ink59.xml"/><Relationship Id="rId142" Type="http://schemas.openxmlformats.org/officeDocument/2006/relationships/image" Target="../media/image73.png"/><Relationship Id="rId163" Type="http://schemas.openxmlformats.org/officeDocument/2006/relationships/customXml" Target="../ink/ink80.xml"/><Relationship Id="rId3" Type="http://schemas.openxmlformats.org/officeDocument/2006/relationships/image" Target="../media/image3.png"/><Relationship Id="rId25" Type="http://schemas.openxmlformats.org/officeDocument/2006/relationships/customXml" Target="../ink/ink11.xml"/><Relationship Id="rId46" Type="http://schemas.openxmlformats.org/officeDocument/2006/relationships/image" Target="../media/image25.png"/><Relationship Id="rId67" Type="http://schemas.openxmlformats.org/officeDocument/2006/relationships/customXml" Target="../ink/ink32.xml"/><Relationship Id="rId116" Type="http://schemas.openxmlformats.org/officeDocument/2006/relationships/image" Target="../media/image60.png"/><Relationship Id="rId137" Type="http://schemas.openxmlformats.org/officeDocument/2006/relationships/customXml" Target="../ink/ink67.xml"/><Relationship Id="rId158" Type="http://schemas.openxmlformats.org/officeDocument/2006/relationships/image" Target="../media/image81.png"/><Relationship Id="rId20" Type="http://schemas.openxmlformats.org/officeDocument/2006/relationships/image" Target="../media/image12.png"/><Relationship Id="rId41" Type="http://schemas.openxmlformats.org/officeDocument/2006/relationships/customXml" Target="../ink/ink19.xml"/><Relationship Id="rId62" Type="http://schemas.openxmlformats.org/officeDocument/2006/relationships/image" Target="../media/image33.png"/><Relationship Id="rId83" Type="http://schemas.openxmlformats.org/officeDocument/2006/relationships/customXml" Target="../ink/ink40.xml"/><Relationship Id="rId88" Type="http://schemas.openxmlformats.org/officeDocument/2006/relationships/image" Target="../media/image46.png"/><Relationship Id="rId111" Type="http://schemas.openxmlformats.org/officeDocument/2006/relationships/customXml" Target="../ink/ink54.xml"/><Relationship Id="rId132" Type="http://schemas.openxmlformats.org/officeDocument/2006/relationships/image" Target="../media/image68.png"/><Relationship Id="rId153" Type="http://schemas.openxmlformats.org/officeDocument/2006/relationships/customXml" Target="../ink/ink75.xml"/><Relationship Id="rId15" Type="http://schemas.openxmlformats.org/officeDocument/2006/relationships/customXml" Target="../ink/ink6.xml"/><Relationship Id="rId36" Type="http://schemas.openxmlformats.org/officeDocument/2006/relationships/image" Target="../media/image20.png"/><Relationship Id="rId57" Type="http://schemas.openxmlformats.org/officeDocument/2006/relationships/customXml" Target="../ink/ink27.xml"/><Relationship Id="rId106" Type="http://schemas.openxmlformats.org/officeDocument/2006/relationships/image" Target="../media/image55.png"/><Relationship Id="rId127" Type="http://schemas.openxmlformats.org/officeDocument/2006/relationships/customXml" Target="../ink/ink62.xml"/><Relationship Id="rId10" Type="http://schemas.openxmlformats.org/officeDocument/2006/relationships/image" Target="../media/image7.png"/><Relationship Id="rId31" Type="http://schemas.openxmlformats.org/officeDocument/2006/relationships/customXml" Target="../ink/ink14.xml"/><Relationship Id="rId52" Type="http://schemas.openxmlformats.org/officeDocument/2006/relationships/image" Target="../media/image28.png"/><Relationship Id="rId73" Type="http://schemas.openxmlformats.org/officeDocument/2006/relationships/customXml" Target="../ink/ink35.xml"/><Relationship Id="rId78" Type="http://schemas.openxmlformats.org/officeDocument/2006/relationships/image" Target="../media/image41.png"/><Relationship Id="rId94" Type="http://schemas.openxmlformats.org/officeDocument/2006/relationships/image" Target="../media/image49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63.png"/><Relationship Id="rId143" Type="http://schemas.openxmlformats.org/officeDocument/2006/relationships/customXml" Target="../ink/ink70.xml"/><Relationship Id="rId148" Type="http://schemas.openxmlformats.org/officeDocument/2006/relationships/image" Target="../media/image76.png"/><Relationship Id="rId164" Type="http://schemas.openxmlformats.org/officeDocument/2006/relationships/image" Target="../media/image84.png"/><Relationship Id="rId4" Type="http://schemas.openxmlformats.org/officeDocument/2006/relationships/image" Target="../media/image4.jpg"/><Relationship Id="rId9" Type="http://schemas.openxmlformats.org/officeDocument/2006/relationships/customXml" Target="../ink/ink3.xml"/><Relationship Id="rId26" Type="http://schemas.openxmlformats.org/officeDocument/2006/relationships/image" Target="../media/image15.png"/><Relationship Id="rId47" Type="http://schemas.openxmlformats.org/officeDocument/2006/relationships/customXml" Target="../ink/ink22.xml"/><Relationship Id="rId68" Type="http://schemas.openxmlformats.org/officeDocument/2006/relationships/image" Target="../media/image36.png"/><Relationship Id="rId89" Type="http://schemas.openxmlformats.org/officeDocument/2006/relationships/customXml" Target="../ink/ink43.xml"/><Relationship Id="rId112" Type="http://schemas.openxmlformats.org/officeDocument/2006/relationships/image" Target="../media/image58.png"/><Relationship Id="rId133" Type="http://schemas.openxmlformats.org/officeDocument/2006/relationships/customXml" Target="../ink/ink65.xml"/><Relationship Id="rId154" Type="http://schemas.openxmlformats.org/officeDocument/2006/relationships/image" Target="../media/image79.png"/><Relationship Id="rId16" Type="http://schemas.openxmlformats.org/officeDocument/2006/relationships/image" Target="../media/image10.png"/><Relationship Id="rId37" Type="http://schemas.openxmlformats.org/officeDocument/2006/relationships/customXml" Target="../ink/ink17.xml"/><Relationship Id="rId58" Type="http://schemas.openxmlformats.org/officeDocument/2006/relationships/image" Target="../media/image31.png"/><Relationship Id="rId79" Type="http://schemas.openxmlformats.org/officeDocument/2006/relationships/customXml" Target="../ink/ink38.xml"/><Relationship Id="rId102" Type="http://schemas.openxmlformats.org/officeDocument/2006/relationships/image" Target="../media/image53.png"/><Relationship Id="rId123" Type="http://schemas.openxmlformats.org/officeDocument/2006/relationships/customXml" Target="../ink/ink60.xml"/><Relationship Id="rId144" Type="http://schemas.openxmlformats.org/officeDocument/2006/relationships/image" Target="../media/image74.png"/><Relationship Id="rId90" Type="http://schemas.openxmlformats.org/officeDocument/2006/relationships/image" Target="../media/image47.png"/><Relationship Id="rId165" Type="http://schemas.openxmlformats.org/officeDocument/2006/relationships/customXml" Target="../ink/ink81.xml"/><Relationship Id="rId27" Type="http://schemas.openxmlformats.org/officeDocument/2006/relationships/customXml" Target="../ink/ink12.xml"/><Relationship Id="rId48" Type="http://schemas.openxmlformats.org/officeDocument/2006/relationships/image" Target="../media/image26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34" Type="http://schemas.openxmlformats.org/officeDocument/2006/relationships/image" Target="../media/image69.png"/><Relationship Id="rId80" Type="http://schemas.openxmlformats.org/officeDocument/2006/relationships/image" Target="../media/image42.png"/><Relationship Id="rId155" Type="http://schemas.openxmlformats.org/officeDocument/2006/relationships/customXml" Target="../ink/ink7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4.xml"/><Relationship Id="rId21" Type="http://schemas.openxmlformats.org/officeDocument/2006/relationships/image" Target="../media/image96.png"/><Relationship Id="rId42" Type="http://schemas.openxmlformats.org/officeDocument/2006/relationships/customXml" Target="../ink/ink102.xml"/><Relationship Id="rId47" Type="http://schemas.openxmlformats.org/officeDocument/2006/relationships/image" Target="../media/image109.png"/><Relationship Id="rId63" Type="http://schemas.openxmlformats.org/officeDocument/2006/relationships/image" Target="../media/image117.png"/><Relationship Id="rId68" Type="http://schemas.openxmlformats.org/officeDocument/2006/relationships/customXml" Target="../ink/ink115.xml"/><Relationship Id="rId84" Type="http://schemas.openxmlformats.org/officeDocument/2006/relationships/customXml" Target="../ink/ink123.xml"/><Relationship Id="rId16" Type="http://schemas.openxmlformats.org/officeDocument/2006/relationships/customXml" Target="../ink/ink89.xml"/><Relationship Id="rId11" Type="http://schemas.openxmlformats.org/officeDocument/2006/relationships/image" Target="../media/image91.png"/><Relationship Id="rId32" Type="http://schemas.openxmlformats.org/officeDocument/2006/relationships/customXml" Target="../ink/ink97.xml"/><Relationship Id="rId37" Type="http://schemas.openxmlformats.org/officeDocument/2006/relationships/image" Target="../media/image104.png"/><Relationship Id="rId53" Type="http://schemas.openxmlformats.org/officeDocument/2006/relationships/image" Target="../media/image112.png"/><Relationship Id="rId58" Type="http://schemas.openxmlformats.org/officeDocument/2006/relationships/customXml" Target="../ink/ink110.xml"/><Relationship Id="rId74" Type="http://schemas.openxmlformats.org/officeDocument/2006/relationships/customXml" Target="../ink/ink118.xml"/><Relationship Id="rId79" Type="http://schemas.openxmlformats.org/officeDocument/2006/relationships/image" Target="../media/image125.png"/><Relationship Id="rId5" Type="http://schemas.openxmlformats.org/officeDocument/2006/relationships/image" Target="../media/image88.png"/><Relationship Id="rId19" Type="http://schemas.openxmlformats.org/officeDocument/2006/relationships/image" Target="../media/image95.png"/><Relationship Id="rId14" Type="http://schemas.openxmlformats.org/officeDocument/2006/relationships/customXml" Target="../ink/ink88.xml"/><Relationship Id="rId22" Type="http://schemas.openxmlformats.org/officeDocument/2006/relationships/customXml" Target="../ink/ink92.xml"/><Relationship Id="rId27" Type="http://schemas.openxmlformats.org/officeDocument/2006/relationships/image" Target="../media/image99.png"/><Relationship Id="rId30" Type="http://schemas.openxmlformats.org/officeDocument/2006/relationships/customXml" Target="../ink/ink96.xml"/><Relationship Id="rId35" Type="http://schemas.openxmlformats.org/officeDocument/2006/relationships/image" Target="../media/image103.png"/><Relationship Id="rId43" Type="http://schemas.openxmlformats.org/officeDocument/2006/relationships/image" Target="../media/image107.png"/><Relationship Id="rId48" Type="http://schemas.openxmlformats.org/officeDocument/2006/relationships/customXml" Target="../ink/ink105.xml"/><Relationship Id="rId56" Type="http://schemas.openxmlformats.org/officeDocument/2006/relationships/customXml" Target="../ink/ink109.xml"/><Relationship Id="rId64" Type="http://schemas.openxmlformats.org/officeDocument/2006/relationships/customXml" Target="../ink/ink113.xml"/><Relationship Id="rId69" Type="http://schemas.openxmlformats.org/officeDocument/2006/relationships/image" Target="../media/image120.png"/><Relationship Id="rId77" Type="http://schemas.openxmlformats.org/officeDocument/2006/relationships/image" Target="../media/image124.png"/><Relationship Id="rId8" Type="http://schemas.openxmlformats.org/officeDocument/2006/relationships/customXml" Target="../ink/ink85.xml"/><Relationship Id="rId51" Type="http://schemas.openxmlformats.org/officeDocument/2006/relationships/image" Target="../media/image111.png"/><Relationship Id="rId72" Type="http://schemas.openxmlformats.org/officeDocument/2006/relationships/customXml" Target="../ink/ink117.xml"/><Relationship Id="rId80" Type="http://schemas.openxmlformats.org/officeDocument/2006/relationships/customXml" Target="../ink/ink121.xml"/><Relationship Id="rId85" Type="http://schemas.openxmlformats.org/officeDocument/2006/relationships/image" Target="../media/image128.png"/><Relationship Id="rId3" Type="http://schemas.openxmlformats.org/officeDocument/2006/relationships/image" Target="../media/image87.jpg"/><Relationship Id="rId12" Type="http://schemas.openxmlformats.org/officeDocument/2006/relationships/customXml" Target="../ink/ink87.xml"/><Relationship Id="rId17" Type="http://schemas.openxmlformats.org/officeDocument/2006/relationships/image" Target="../media/image94.png"/><Relationship Id="rId25" Type="http://schemas.openxmlformats.org/officeDocument/2006/relationships/image" Target="../media/image98.png"/><Relationship Id="rId33" Type="http://schemas.openxmlformats.org/officeDocument/2006/relationships/image" Target="../media/image102.png"/><Relationship Id="rId38" Type="http://schemas.openxmlformats.org/officeDocument/2006/relationships/customXml" Target="../ink/ink100.xml"/><Relationship Id="rId46" Type="http://schemas.openxmlformats.org/officeDocument/2006/relationships/customXml" Target="../ink/ink104.xml"/><Relationship Id="rId59" Type="http://schemas.openxmlformats.org/officeDocument/2006/relationships/image" Target="../media/image115.png"/><Relationship Id="rId67" Type="http://schemas.openxmlformats.org/officeDocument/2006/relationships/image" Target="../media/image119.png"/><Relationship Id="rId20" Type="http://schemas.openxmlformats.org/officeDocument/2006/relationships/customXml" Target="../ink/ink91.xml"/><Relationship Id="rId41" Type="http://schemas.openxmlformats.org/officeDocument/2006/relationships/image" Target="../media/image106.png"/><Relationship Id="rId54" Type="http://schemas.openxmlformats.org/officeDocument/2006/relationships/customXml" Target="../ink/ink108.xml"/><Relationship Id="rId62" Type="http://schemas.openxmlformats.org/officeDocument/2006/relationships/customXml" Target="../ink/ink112.xml"/><Relationship Id="rId70" Type="http://schemas.openxmlformats.org/officeDocument/2006/relationships/customXml" Target="../ink/ink116.xml"/><Relationship Id="rId75" Type="http://schemas.openxmlformats.org/officeDocument/2006/relationships/image" Target="../media/image123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4.xml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openxmlformats.org/officeDocument/2006/relationships/customXml" Target="../ink/ink95.xml"/><Relationship Id="rId36" Type="http://schemas.openxmlformats.org/officeDocument/2006/relationships/customXml" Target="../ink/ink99.xml"/><Relationship Id="rId49" Type="http://schemas.openxmlformats.org/officeDocument/2006/relationships/image" Target="../media/image110.png"/><Relationship Id="rId57" Type="http://schemas.openxmlformats.org/officeDocument/2006/relationships/image" Target="../media/image114.png"/><Relationship Id="rId10" Type="http://schemas.openxmlformats.org/officeDocument/2006/relationships/customXml" Target="../ink/ink86.xml"/><Relationship Id="rId31" Type="http://schemas.openxmlformats.org/officeDocument/2006/relationships/image" Target="../media/image101.png"/><Relationship Id="rId44" Type="http://schemas.openxmlformats.org/officeDocument/2006/relationships/customXml" Target="../ink/ink103.xml"/><Relationship Id="rId52" Type="http://schemas.openxmlformats.org/officeDocument/2006/relationships/customXml" Target="../ink/ink107.xml"/><Relationship Id="rId60" Type="http://schemas.openxmlformats.org/officeDocument/2006/relationships/customXml" Target="../ink/ink111.xml"/><Relationship Id="rId65" Type="http://schemas.openxmlformats.org/officeDocument/2006/relationships/image" Target="../media/image118.png"/><Relationship Id="rId73" Type="http://schemas.openxmlformats.org/officeDocument/2006/relationships/image" Target="../media/image122.png"/><Relationship Id="rId78" Type="http://schemas.openxmlformats.org/officeDocument/2006/relationships/customXml" Target="../ink/ink120.xml"/><Relationship Id="rId81" Type="http://schemas.openxmlformats.org/officeDocument/2006/relationships/image" Target="../media/image126.png"/><Relationship Id="rId86" Type="http://schemas.openxmlformats.org/officeDocument/2006/relationships/customXml" Target="../ink/ink124.xml"/><Relationship Id="rId4" Type="http://schemas.openxmlformats.org/officeDocument/2006/relationships/customXml" Target="../ink/ink83.xml"/><Relationship Id="rId9" Type="http://schemas.openxmlformats.org/officeDocument/2006/relationships/image" Target="../media/image90.png"/><Relationship Id="rId13" Type="http://schemas.openxmlformats.org/officeDocument/2006/relationships/image" Target="../media/image92.png"/><Relationship Id="rId18" Type="http://schemas.openxmlformats.org/officeDocument/2006/relationships/customXml" Target="../ink/ink90.xml"/><Relationship Id="rId39" Type="http://schemas.openxmlformats.org/officeDocument/2006/relationships/image" Target="../media/image105.png"/><Relationship Id="rId34" Type="http://schemas.openxmlformats.org/officeDocument/2006/relationships/customXml" Target="../ink/ink98.xml"/><Relationship Id="rId50" Type="http://schemas.openxmlformats.org/officeDocument/2006/relationships/customXml" Target="../ink/ink106.xml"/><Relationship Id="rId55" Type="http://schemas.openxmlformats.org/officeDocument/2006/relationships/image" Target="../media/image113.png"/><Relationship Id="rId76" Type="http://schemas.openxmlformats.org/officeDocument/2006/relationships/customXml" Target="../ink/ink119.xml"/><Relationship Id="rId7" Type="http://schemas.openxmlformats.org/officeDocument/2006/relationships/image" Target="../media/image89.png"/><Relationship Id="rId71" Type="http://schemas.openxmlformats.org/officeDocument/2006/relationships/image" Target="../media/image121.png"/><Relationship Id="rId2" Type="http://schemas.openxmlformats.org/officeDocument/2006/relationships/image" Target="../media/image1.png"/><Relationship Id="rId29" Type="http://schemas.openxmlformats.org/officeDocument/2006/relationships/image" Target="../media/image100.png"/><Relationship Id="rId24" Type="http://schemas.openxmlformats.org/officeDocument/2006/relationships/customXml" Target="../ink/ink93.xml"/><Relationship Id="rId40" Type="http://schemas.openxmlformats.org/officeDocument/2006/relationships/customXml" Target="../ink/ink101.xml"/><Relationship Id="rId45" Type="http://schemas.openxmlformats.org/officeDocument/2006/relationships/image" Target="../media/image108.png"/><Relationship Id="rId66" Type="http://schemas.openxmlformats.org/officeDocument/2006/relationships/customXml" Target="../ink/ink114.xml"/><Relationship Id="rId87" Type="http://schemas.openxmlformats.org/officeDocument/2006/relationships/image" Target="../media/image129.png"/><Relationship Id="rId61" Type="http://schemas.openxmlformats.org/officeDocument/2006/relationships/image" Target="../media/image116.png"/><Relationship Id="rId82" Type="http://schemas.openxmlformats.org/officeDocument/2006/relationships/customXml" Target="../ink/ink1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customXml" Target="../ink/ink130.xml"/><Relationship Id="rId3" Type="http://schemas.openxmlformats.org/officeDocument/2006/relationships/customXml" Target="../ink/ink125.xml"/><Relationship Id="rId7" Type="http://schemas.openxmlformats.org/officeDocument/2006/relationships/customXml" Target="../ink/ink127.xml"/><Relationship Id="rId12" Type="http://schemas.openxmlformats.org/officeDocument/2006/relationships/image" Target="../media/image135.png"/><Relationship Id="rId2" Type="http://schemas.openxmlformats.org/officeDocument/2006/relationships/image" Target="../media/image130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customXml" Target="../ink/ink129.xml"/><Relationship Id="rId5" Type="http://schemas.openxmlformats.org/officeDocument/2006/relationships/customXml" Target="../ink/ink126.xml"/><Relationship Id="rId15" Type="http://schemas.openxmlformats.org/officeDocument/2006/relationships/customXml" Target="../ink/ink131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128.xml"/><Relationship Id="rId1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8.xml"/><Relationship Id="rId21" Type="http://schemas.openxmlformats.org/officeDocument/2006/relationships/customXml" Target="../ink/ink140.xml"/><Relationship Id="rId42" Type="http://schemas.openxmlformats.org/officeDocument/2006/relationships/image" Target="../media/image159.png"/><Relationship Id="rId63" Type="http://schemas.openxmlformats.org/officeDocument/2006/relationships/customXml" Target="../ink/ink161.xml"/><Relationship Id="rId84" Type="http://schemas.openxmlformats.org/officeDocument/2006/relationships/image" Target="../media/image180.png"/><Relationship Id="rId138" Type="http://schemas.openxmlformats.org/officeDocument/2006/relationships/image" Target="../media/image207.png"/><Relationship Id="rId159" Type="http://schemas.openxmlformats.org/officeDocument/2006/relationships/customXml" Target="../ink/ink209.xml"/><Relationship Id="rId170" Type="http://schemas.openxmlformats.org/officeDocument/2006/relationships/image" Target="../media/image223.png"/><Relationship Id="rId107" Type="http://schemas.openxmlformats.org/officeDocument/2006/relationships/customXml" Target="../ink/ink183.xml"/><Relationship Id="rId11" Type="http://schemas.openxmlformats.org/officeDocument/2006/relationships/customXml" Target="../ink/ink135.xml"/><Relationship Id="rId32" Type="http://schemas.openxmlformats.org/officeDocument/2006/relationships/image" Target="../media/image154.png"/><Relationship Id="rId53" Type="http://schemas.openxmlformats.org/officeDocument/2006/relationships/customXml" Target="../ink/ink156.xml"/><Relationship Id="rId74" Type="http://schemas.openxmlformats.org/officeDocument/2006/relationships/image" Target="../media/image175.png"/><Relationship Id="rId128" Type="http://schemas.openxmlformats.org/officeDocument/2006/relationships/image" Target="../media/image202.png"/><Relationship Id="rId149" Type="http://schemas.openxmlformats.org/officeDocument/2006/relationships/customXml" Target="../ink/ink204.xml"/><Relationship Id="rId5" Type="http://schemas.openxmlformats.org/officeDocument/2006/relationships/customXml" Target="../ink/ink132.xml"/><Relationship Id="rId95" Type="http://schemas.openxmlformats.org/officeDocument/2006/relationships/customXml" Target="../ink/ink177.xml"/><Relationship Id="rId160" Type="http://schemas.openxmlformats.org/officeDocument/2006/relationships/image" Target="../media/image218.png"/><Relationship Id="rId22" Type="http://schemas.openxmlformats.org/officeDocument/2006/relationships/image" Target="../media/image149.png"/><Relationship Id="rId43" Type="http://schemas.openxmlformats.org/officeDocument/2006/relationships/customXml" Target="../ink/ink151.xml"/><Relationship Id="rId64" Type="http://schemas.openxmlformats.org/officeDocument/2006/relationships/image" Target="../media/image170.png"/><Relationship Id="rId118" Type="http://schemas.openxmlformats.org/officeDocument/2006/relationships/image" Target="../media/image197.png"/><Relationship Id="rId139" Type="http://schemas.openxmlformats.org/officeDocument/2006/relationships/customXml" Target="../ink/ink199.xml"/><Relationship Id="rId85" Type="http://schemas.openxmlformats.org/officeDocument/2006/relationships/customXml" Target="../ink/ink172.xml"/><Relationship Id="rId150" Type="http://schemas.openxmlformats.org/officeDocument/2006/relationships/image" Target="../media/image213.png"/><Relationship Id="rId171" Type="http://schemas.openxmlformats.org/officeDocument/2006/relationships/customXml" Target="../ink/ink215.xml"/><Relationship Id="rId12" Type="http://schemas.openxmlformats.org/officeDocument/2006/relationships/image" Target="../media/image144.png"/><Relationship Id="rId33" Type="http://schemas.openxmlformats.org/officeDocument/2006/relationships/customXml" Target="../ink/ink146.xml"/><Relationship Id="rId108" Type="http://schemas.openxmlformats.org/officeDocument/2006/relationships/image" Target="../media/image192.png"/><Relationship Id="rId129" Type="http://schemas.openxmlformats.org/officeDocument/2006/relationships/customXml" Target="../ink/ink194.xml"/><Relationship Id="rId54" Type="http://schemas.openxmlformats.org/officeDocument/2006/relationships/image" Target="../media/image165.png"/><Relationship Id="rId75" Type="http://schemas.openxmlformats.org/officeDocument/2006/relationships/customXml" Target="../ink/ink167.xml"/><Relationship Id="rId96" Type="http://schemas.openxmlformats.org/officeDocument/2006/relationships/image" Target="../media/image186.png"/><Relationship Id="rId140" Type="http://schemas.openxmlformats.org/officeDocument/2006/relationships/image" Target="../media/image208.png"/><Relationship Id="rId161" Type="http://schemas.openxmlformats.org/officeDocument/2006/relationships/customXml" Target="../ink/ink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23" Type="http://schemas.openxmlformats.org/officeDocument/2006/relationships/customXml" Target="../ink/ink141.xml"/><Relationship Id="rId28" Type="http://schemas.openxmlformats.org/officeDocument/2006/relationships/image" Target="../media/image152.png"/><Relationship Id="rId49" Type="http://schemas.openxmlformats.org/officeDocument/2006/relationships/customXml" Target="../ink/ink154.xml"/><Relationship Id="rId114" Type="http://schemas.openxmlformats.org/officeDocument/2006/relationships/image" Target="../media/image195.png"/><Relationship Id="rId119" Type="http://schemas.openxmlformats.org/officeDocument/2006/relationships/customXml" Target="../ink/ink189.xml"/><Relationship Id="rId44" Type="http://schemas.openxmlformats.org/officeDocument/2006/relationships/image" Target="../media/image160.png"/><Relationship Id="rId60" Type="http://schemas.openxmlformats.org/officeDocument/2006/relationships/image" Target="../media/image168.png"/><Relationship Id="rId65" Type="http://schemas.openxmlformats.org/officeDocument/2006/relationships/customXml" Target="../ink/ink162.xml"/><Relationship Id="rId81" Type="http://schemas.openxmlformats.org/officeDocument/2006/relationships/customXml" Target="../ink/ink170.xml"/><Relationship Id="rId86" Type="http://schemas.openxmlformats.org/officeDocument/2006/relationships/image" Target="../media/image181.png"/><Relationship Id="rId130" Type="http://schemas.openxmlformats.org/officeDocument/2006/relationships/image" Target="../media/image203.png"/><Relationship Id="rId135" Type="http://schemas.openxmlformats.org/officeDocument/2006/relationships/customXml" Target="../ink/ink197.xml"/><Relationship Id="rId151" Type="http://schemas.openxmlformats.org/officeDocument/2006/relationships/customXml" Target="../ink/ink205.xml"/><Relationship Id="rId156" Type="http://schemas.openxmlformats.org/officeDocument/2006/relationships/image" Target="../media/image216.png"/><Relationship Id="rId172" Type="http://schemas.openxmlformats.org/officeDocument/2006/relationships/image" Target="../media/image224.png"/><Relationship Id="rId13" Type="http://schemas.openxmlformats.org/officeDocument/2006/relationships/customXml" Target="../ink/ink136.xml"/><Relationship Id="rId18" Type="http://schemas.openxmlformats.org/officeDocument/2006/relationships/image" Target="../media/image147.png"/><Relationship Id="rId39" Type="http://schemas.openxmlformats.org/officeDocument/2006/relationships/customXml" Target="../ink/ink149.xml"/><Relationship Id="rId109" Type="http://schemas.openxmlformats.org/officeDocument/2006/relationships/customXml" Target="../ink/ink184.xml"/><Relationship Id="rId34" Type="http://schemas.openxmlformats.org/officeDocument/2006/relationships/image" Target="../media/image155.png"/><Relationship Id="rId50" Type="http://schemas.openxmlformats.org/officeDocument/2006/relationships/image" Target="../media/image163.png"/><Relationship Id="rId55" Type="http://schemas.openxmlformats.org/officeDocument/2006/relationships/customXml" Target="../ink/ink157.xml"/><Relationship Id="rId76" Type="http://schemas.openxmlformats.org/officeDocument/2006/relationships/image" Target="../media/image176.png"/><Relationship Id="rId97" Type="http://schemas.openxmlformats.org/officeDocument/2006/relationships/customXml" Target="../ink/ink178.xml"/><Relationship Id="rId104" Type="http://schemas.openxmlformats.org/officeDocument/2006/relationships/image" Target="../media/image190.png"/><Relationship Id="rId120" Type="http://schemas.openxmlformats.org/officeDocument/2006/relationships/image" Target="../media/image198.png"/><Relationship Id="rId125" Type="http://schemas.openxmlformats.org/officeDocument/2006/relationships/customXml" Target="../ink/ink192.xml"/><Relationship Id="rId141" Type="http://schemas.openxmlformats.org/officeDocument/2006/relationships/customXml" Target="../ink/ink200.xml"/><Relationship Id="rId146" Type="http://schemas.openxmlformats.org/officeDocument/2006/relationships/image" Target="../media/image211.png"/><Relationship Id="rId167" Type="http://schemas.openxmlformats.org/officeDocument/2006/relationships/customXml" Target="../ink/ink213.xml"/><Relationship Id="rId7" Type="http://schemas.openxmlformats.org/officeDocument/2006/relationships/customXml" Target="../ink/ink133.xml"/><Relationship Id="rId71" Type="http://schemas.openxmlformats.org/officeDocument/2006/relationships/customXml" Target="../ink/ink165.xml"/><Relationship Id="rId92" Type="http://schemas.openxmlformats.org/officeDocument/2006/relationships/image" Target="../media/image184.png"/><Relationship Id="rId162" Type="http://schemas.openxmlformats.org/officeDocument/2006/relationships/image" Target="../media/image219.png"/><Relationship Id="rId2" Type="http://schemas.openxmlformats.org/officeDocument/2006/relationships/image" Target="../media/image138.png"/><Relationship Id="rId29" Type="http://schemas.openxmlformats.org/officeDocument/2006/relationships/customXml" Target="../ink/ink144.xml"/><Relationship Id="rId24" Type="http://schemas.openxmlformats.org/officeDocument/2006/relationships/image" Target="../media/image150.png"/><Relationship Id="rId40" Type="http://schemas.openxmlformats.org/officeDocument/2006/relationships/image" Target="../media/image158.png"/><Relationship Id="rId45" Type="http://schemas.openxmlformats.org/officeDocument/2006/relationships/customXml" Target="../ink/ink152.xml"/><Relationship Id="rId66" Type="http://schemas.openxmlformats.org/officeDocument/2006/relationships/image" Target="../media/image171.png"/><Relationship Id="rId87" Type="http://schemas.openxmlformats.org/officeDocument/2006/relationships/customXml" Target="../ink/ink173.xml"/><Relationship Id="rId110" Type="http://schemas.openxmlformats.org/officeDocument/2006/relationships/image" Target="../media/image193.png"/><Relationship Id="rId115" Type="http://schemas.openxmlformats.org/officeDocument/2006/relationships/customXml" Target="../ink/ink187.xml"/><Relationship Id="rId131" Type="http://schemas.openxmlformats.org/officeDocument/2006/relationships/customXml" Target="../ink/ink195.xml"/><Relationship Id="rId136" Type="http://schemas.openxmlformats.org/officeDocument/2006/relationships/image" Target="../media/image206.png"/><Relationship Id="rId157" Type="http://schemas.openxmlformats.org/officeDocument/2006/relationships/customXml" Target="../ink/ink208.xml"/><Relationship Id="rId61" Type="http://schemas.openxmlformats.org/officeDocument/2006/relationships/customXml" Target="../ink/ink160.xml"/><Relationship Id="rId82" Type="http://schemas.openxmlformats.org/officeDocument/2006/relationships/image" Target="../media/image179.png"/><Relationship Id="rId152" Type="http://schemas.openxmlformats.org/officeDocument/2006/relationships/image" Target="../media/image214.png"/><Relationship Id="rId173" Type="http://schemas.openxmlformats.org/officeDocument/2006/relationships/customXml" Target="../ink/ink216.xml"/><Relationship Id="rId19" Type="http://schemas.openxmlformats.org/officeDocument/2006/relationships/customXml" Target="../ink/ink139.xml"/><Relationship Id="rId14" Type="http://schemas.openxmlformats.org/officeDocument/2006/relationships/image" Target="../media/image145.png"/><Relationship Id="rId30" Type="http://schemas.openxmlformats.org/officeDocument/2006/relationships/image" Target="../media/image153.png"/><Relationship Id="rId35" Type="http://schemas.openxmlformats.org/officeDocument/2006/relationships/customXml" Target="../ink/ink147.xml"/><Relationship Id="rId56" Type="http://schemas.openxmlformats.org/officeDocument/2006/relationships/image" Target="../media/image166.png"/><Relationship Id="rId77" Type="http://schemas.openxmlformats.org/officeDocument/2006/relationships/customXml" Target="../ink/ink168.xml"/><Relationship Id="rId100" Type="http://schemas.openxmlformats.org/officeDocument/2006/relationships/image" Target="../media/image188.png"/><Relationship Id="rId105" Type="http://schemas.openxmlformats.org/officeDocument/2006/relationships/customXml" Target="../ink/ink182.xml"/><Relationship Id="rId126" Type="http://schemas.openxmlformats.org/officeDocument/2006/relationships/image" Target="../media/image201.png"/><Relationship Id="rId147" Type="http://schemas.openxmlformats.org/officeDocument/2006/relationships/customXml" Target="../ink/ink203.xml"/><Relationship Id="rId168" Type="http://schemas.openxmlformats.org/officeDocument/2006/relationships/image" Target="../media/image222.png"/><Relationship Id="rId8" Type="http://schemas.openxmlformats.org/officeDocument/2006/relationships/image" Target="../media/image142.png"/><Relationship Id="rId51" Type="http://schemas.openxmlformats.org/officeDocument/2006/relationships/customXml" Target="../ink/ink155.xml"/><Relationship Id="rId72" Type="http://schemas.openxmlformats.org/officeDocument/2006/relationships/image" Target="../media/image174.png"/><Relationship Id="rId93" Type="http://schemas.openxmlformats.org/officeDocument/2006/relationships/customXml" Target="../ink/ink176.xml"/><Relationship Id="rId98" Type="http://schemas.openxmlformats.org/officeDocument/2006/relationships/image" Target="../media/image187.png"/><Relationship Id="rId121" Type="http://schemas.openxmlformats.org/officeDocument/2006/relationships/customXml" Target="../ink/ink190.xml"/><Relationship Id="rId142" Type="http://schemas.openxmlformats.org/officeDocument/2006/relationships/image" Target="../media/image209.png"/><Relationship Id="rId163" Type="http://schemas.openxmlformats.org/officeDocument/2006/relationships/customXml" Target="../ink/ink211.xml"/><Relationship Id="rId3" Type="http://schemas.openxmlformats.org/officeDocument/2006/relationships/image" Target="../media/image139.png"/><Relationship Id="rId25" Type="http://schemas.openxmlformats.org/officeDocument/2006/relationships/customXml" Target="../ink/ink142.xml"/><Relationship Id="rId46" Type="http://schemas.openxmlformats.org/officeDocument/2006/relationships/image" Target="../media/image161.png"/><Relationship Id="rId67" Type="http://schemas.openxmlformats.org/officeDocument/2006/relationships/customXml" Target="../ink/ink163.xml"/><Relationship Id="rId116" Type="http://schemas.openxmlformats.org/officeDocument/2006/relationships/image" Target="../media/image196.png"/><Relationship Id="rId137" Type="http://schemas.openxmlformats.org/officeDocument/2006/relationships/customXml" Target="../ink/ink198.xml"/><Relationship Id="rId158" Type="http://schemas.openxmlformats.org/officeDocument/2006/relationships/image" Target="../media/image217.png"/><Relationship Id="rId20" Type="http://schemas.openxmlformats.org/officeDocument/2006/relationships/image" Target="../media/image148.png"/><Relationship Id="rId41" Type="http://schemas.openxmlformats.org/officeDocument/2006/relationships/customXml" Target="../ink/ink150.xml"/><Relationship Id="rId62" Type="http://schemas.openxmlformats.org/officeDocument/2006/relationships/image" Target="../media/image169.png"/><Relationship Id="rId83" Type="http://schemas.openxmlformats.org/officeDocument/2006/relationships/customXml" Target="../ink/ink171.xml"/><Relationship Id="rId88" Type="http://schemas.openxmlformats.org/officeDocument/2006/relationships/image" Target="../media/image182.png"/><Relationship Id="rId111" Type="http://schemas.openxmlformats.org/officeDocument/2006/relationships/customXml" Target="../ink/ink185.xml"/><Relationship Id="rId132" Type="http://schemas.openxmlformats.org/officeDocument/2006/relationships/image" Target="../media/image204.png"/><Relationship Id="rId153" Type="http://schemas.openxmlformats.org/officeDocument/2006/relationships/customXml" Target="../ink/ink206.xml"/><Relationship Id="rId174" Type="http://schemas.openxmlformats.org/officeDocument/2006/relationships/image" Target="../media/image225.png"/><Relationship Id="rId15" Type="http://schemas.openxmlformats.org/officeDocument/2006/relationships/customXml" Target="../ink/ink137.xml"/><Relationship Id="rId36" Type="http://schemas.openxmlformats.org/officeDocument/2006/relationships/image" Target="../media/image156.png"/><Relationship Id="rId57" Type="http://schemas.openxmlformats.org/officeDocument/2006/relationships/customXml" Target="../ink/ink158.xml"/><Relationship Id="rId106" Type="http://schemas.openxmlformats.org/officeDocument/2006/relationships/image" Target="../media/image191.png"/><Relationship Id="rId127" Type="http://schemas.openxmlformats.org/officeDocument/2006/relationships/customXml" Target="../ink/ink193.xml"/><Relationship Id="rId10" Type="http://schemas.openxmlformats.org/officeDocument/2006/relationships/image" Target="../media/image143.png"/><Relationship Id="rId31" Type="http://schemas.openxmlformats.org/officeDocument/2006/relationships/customXml" Target="../ink/ink145.xml"/><Relationship Id="rId52" Type="http://schemas.openxmlformats.org/officeDocument/2006/relationships/image" Target="../media/image164.png"/><Relationship Id="rId73" Type="http://schemas.openxmlformats.org/officeDocument/2006/relationships/customXml" Target="../ink/ink166.xml"/><Relationship Id="rId78" Type="http://schemas.openxmlformats.org/officeDocument/2006/relationships/image" Target="../media/image177.png"/><Relationship Id="rId94" Type="http://schemas.openxmlformats.org/officeDocument/2006/relationships/image" Target="../media/image185.png"/><Relationship Id="rId99" Type="http://schemas.openxmlformats.org/officeDocument/2006/relationships/customXml" Target="../ink/ink179.xml"/><Relationship Id="rId101" Type="http://schemas.openxmlformats.org/officeDocument/2006/relationships/customXml" Target="../ink/ink180.xml"/><Relationship Id="rId122" Type="http://schemas.openxmlformats.org/officeDocument/2006/relationships/image" Target="../media/image199.png"/><Relationship Id="rId143" Type="http://schemas.openxmlformats.org/officeDocument/2006/relationships/customXml" Target="../ink/ink201.xml"/><Relationship Id="rId148" Type="http://schemas.openxmlformats.org/officeDocument/2006/relationships/image" Target="../media/image212.png"/><Relationship Id="rId164" Type="http://schemas.openxmlformats.org/officeDocument/2006/relationships/image" Target="../media/image220.png"/><Relationship Id="rId169" Type="http://schemas.openxmlformats.org/officeDocument/2006/relationships/customXml" Target="../ink/ink214.xml"/><Relationship Id="rId4" Type="http://schemas.openxmlformats.org/officeDocument/2006/relationships/image" Target="../media/image140.jpg"/><Relationship Id="rId9" Type="http://schemas.openxmlformats.org/officeDocument/2006/relationships/customXml" Target="../ink/ink134.xml"/><Relationship Id="rId26" Type="http://schemas.openxmlformats.org/officeDocument/2006/relationships/image" Target="../media/image151.png"/><Relationship Id="rId47" Type="http://schemas.openxmlformats.org/officeDocument/2006/relationships/customXml" Target="../ink/ink153.xml"/><Relationship Id="rId68" Type="http://schemas.openxmlformats.org/officeDocument/2006/relationships/image" Target="../media/image172.png"/><Relationship Id="rId89" Type="http://schemas.openxmlformats.org/officeDocument/2006/relationships/customXml" Target="../ink/ink174.xml"/><Relationship Id="rId112" Type="http://schemas.openxmlformats.org/officeDocument/2006/relationships/image" Target="../media/image194.png"/><Relationship Id="rId133" Type="http://schemas.openxmlformats.org/officeDocument/2006/relationships/customXml" Target="../ink/ink196.xml"/><Relationship Id="rId154" Type="http://schemas.openxmlformats.org/officeDocument/2006/relationships/image" Target="../media/image215.png"/><Relationship Id="rId175" Type="http://schemas.openxmlformats.org/officeDocument/2006/relationships/customXml" Target="../ink/ink217.xml"/><Relationship Id="rId16" Type="http://schemas.openxmlformats.org/officeDocument/2006/relationships/image" Target="../media/image146.png"/><Relationship Id="rId37" Type="http://schemas.openxmlformats.org/officeDocument/2006/relationships/customXml" Target="../ink/ink148.xml"/><Relationship Id="rId58" Type="http://schemas.openxmlformats.org/officeDocument/2006/relationships/image" Target="../media/image167.png"/><Relationship Id="rId79" Type="http://schemas.openxmlformats.org/officeDocument/2006/relationships/customXml" Target="../ink/ink169.xml"/><Relationship Id="rId102" Type="http://schemas.openxmlformats.org/officeDocument/2006/relationships/image" Target="../media/image189.png"/><Relationship Id="rId123" Type="http://schemas.openxmlformats.org/officeDocument/2006/relationships/customXml" Target="../ink/ink191.xml"/><Relationship Id="rId144" Type="http://schemas.openxmlformats.org/officeDocument/2006/relationships/image" Target="../media/image210.png"/><Relationship Id="rId90" Type="http://schemas.openxmlformats.org/officeDocument/2006/relationships/image" Target="../media/image183.png"/><Relationship Id="rId165" Type="http://schemas.openxmlformats.org/officeDocument/2006/relationships/customXml" Target="../ink/ink212.xml"/><Relationship Id="rId27" Type="http://schemas.openxmlformats.org/officeDocument/2006/relationships/customXml" Target="../ink/ink143.xml"/><Relationship Id="rId48" Type="http://schemas.openxmlformats.org/officeDocument/2006/relationships/image" Target="../media/image162.png"/><Relationship Id="rId69" Type="http://schemas.openxmlformats.org/officeDocument/2006/relationships/customXml" Target="../ink/ink164.xml"/><Relationship Id="rId113" Type="http://schemas.openxmlformats.org/officeDocument/2006/relationships/customXml" Target="../ink/ink186.xml"/><Relationship Id="rId134" Type="http://schemas.openxmlformats.org/officeDocument/2006/relationships/image" Target="../media/image205.png"/><Relationship Id="rId80" Type="http://schemas.openxmlformats.org/officeDocument/2006/relationships/image" Target="../media/image178.png"/><Relationship Id="rId155" Type="http://schemas.openxmlformats.org/officeDocument/2006/relationships/customXml" Target="../ink/ink207.xml"/><Relationship Id="rId176" Type="http://schemas.openxmlformats.org/officeDocument/2006/relationships/image" Target="../media/image226.png"/><Relationship Id="rId17" Type="http://schemas.openxmlformats.org/officeDocument/2006/relationships/customXml" Target="../ink/ink138.xml"/><Relationship Id="rId38" Type="http://schemas.openxmlformats.org/officeDocument/2006/relationships/image" Target="../media/image157.png"/><Relationship Id="rId59" Type="http://schemas.openxmlformats.org/officeDocument/2006/relationships/customXml" Target="../ink/ink159.xml"/><Relationship Id="rId103" Type="http://schemas.openxmlformats.org/officeDocument/2006/relationships/customXml" Target="../ink/ink181.xml"/><Relationship Id="rId124" Type="http://schemas.openxmlformats.org/officeDocument/2006/relationships/image" Target="../media/image200.png"/><Relationship Id="rId70" Type="http://schemas.openxmlformats.org/officeDocument/2006/relationships/image" Target="../media/image173.png"/><Relationship Id="rId91" Type="http://schemas.openxmlformats.org/officeDocument/2006/relationships/customXml" Target="../ink/ink175.xml"/><Relationship Id="rId145" Type="http://schemas.openxmlformats.org/officeDocument/2006/relationships/customXml" Target="../ink/ink202.xml"/><Relationship Id="rId166" Type="http://schemas.openxmlformats.org/officeDocument/2006/relationships/image" Target="../media/image221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5.png"/><Relationship Id="rId21" Type="http://schemas.openxmlformats.org/officeDocument/2006/relationships/image" Target="../media/image237.png"/><Relationship Id="rId42" Type="http://schemas.openxmlformats.org/officeDocument/2006/relationships/customXml" Target="../ink/ink237.xml"/><Relationship Id="rId63" Type="http://schemas.openxmlformats.org/officeDocument/2006/relationships/image" Target="../media/image258.png"/><Relationship Id="rId84" Type="http://schemas.openxmlformats.org/officeDocument/2006/relationships/customXml" Target="../ink/ink258.xml"/><Relationship Id="rId16" Type="http://schemas.openxmlformats.org/officeDocument/2006/relationships/customXml" Target="../ink/ink224.xml"/><Relationship Id="rId107" Type="http://schemas.openxmlformats.org/officeDocument/2006/relationships/image" Target="../media/image280.png"/><Relationship Id="rId11" Type="http://schemas.openxmlformats.org/officeDocument/2006/relationships/image" Target="../media/image232.png"/><Relationship Id="rId32" Type="http://schemas.openxmlformats.org/officeDocument/2006/relationships/customXml" Target="../ink/ink232.xml"/><Relationship Id="rId37" Type="http://schemas.openxmlformats.org/officeDocument/2006/relationships/image" Target="../media/image245.png"/><Relationship Id="rId53" Type="http://schemas.openxmlformats.org/officeDocument/2006/relationships/image" Target="../media/image253.png"/><Relationship Id="rId58" Type="http://schemas.openxmlformats.org/officeDocument/2006/relationships/customXml" Target="../ink/ink245.xml"/><Relationship Id="rId74" Type="http://schemas.openxmlformats.org/officeDocument/2006/relationships/customXml" Target="../ink/ink253.xml"/><Relationship Id="rId79" Type="http://schemas.openxmlformats.org/officeDocument/2006/relationships/image" Target="../media/image266.png"/><Relationship Id="rId102" Type="http://schemas.openxmlformats.org/officeDocument/2006/relationships/customXml" Target="../ink/ink267.xml"/><Relationship Id="rId123" Type="http://schemas.openxmlformats.org/officeDocument/2006/relationships/image" Target="../media/image288.png"/><Relationship Id="rId128" Type="http://schemas.openxmlformats.org/officeDocument/2006/relationships/customXml" Target="../ink/ink280.xml"/><Relationship Id="rId5" Type="http://schemas.openxmlformats.org/officeDocument/2006/relationships/image" Target="../media/image229.png"/><Relationship Id="rId90" Type="http://schemas.openxmlformats.org/officeDocument/2006/relationships/customXml" Target="../ink/ink261.xml"/><Relationship Id="rId95" Type="http://schemas.openxmlformats.org/officeDocument/2006/relationships/image" Target="../media/image274.png"/><Relationship Id="rId22" Type="http://schemas.openxmlformats.org/officeDocument/2006/relationships/customXml" Target="../ink/ink227.xml"/><Relationship Id="rId27" Type="http://schemas.openxmlformats.org/officeDocument/2006/relationships/image" Target="../media/image240.png"/><Relationship Id="rId43" Type="http://schemas.openxmlformats.org/officeDocument/2006/relationships/image" Target="../media/image248.png"/><Relationship Id="rId48" Type="http://schemas.openxmlformats.org/officeDocument/2006/relationships/customXml" Target="../ink/ink240.xml"/><Relationship Id="rId64" Type="http://schemas.openxmlformats.org/officeDocument/2006/relationships/customXml" Target="../ink/ink248.xml"/><Relationship Id="rId69" Type="http://schemas.openxmlformats.org/officeDocument/2006/relationships/image" Target="../media/image261.png"/><Relationship Id="rId113" Type="http://schemas.openxmlformats.org/officeDocument/2006/relationships/image" Target="../media/image283.png"/><Relationship Id="rId118" Type="http://schemas.openxmlformats.org/officeDocument/2006/relationships/customXml" Target="../ink/ink275.xml"/><Relationship Id="rId134" Type="http://schemas.openxmlformats.org/officeDocument/2006/relationships/customXml" Target="../ink/ink283.xml"/><Relationship Id="rId80" Type="http://schemas.openxmlformats.org/officeDocument/2006/relationships/customXml" Target="../ink/ink256.xml"/><Relationship Id="rId85" Type="http://schemas.openxmlformats.org/officeDocument/2006/relationships/image" Target="../media/image269.png"/><Relationship Id="rId12" Type="http://schemas.openxmlformats.org/officeDocument/2006/relationships/customXml" Target="../ink/ink222.xml"/><Relationship Id="rId17" Type="http://schemas.openxmlformats.org/officeDocument/2006/relationships/image" Target="../media/image235.png"/><Relationship Id="rId33" Type="http://schemas.openxmlformats.org/officeDocument/2006/relationships/image" Target="../media/image243.png"/><Relationship Id="rId38" Type="http://schemas.openxmlformats.org/officeDocument/2006/relationships/customXml" Target="../ink/ink235.xml"/><Relationship Id="rId59" Type="http://schemas.openxmlformats.org/officeDocument/2006/relationships/image" Target="../media/image256.png"/><Relationship Id="rId103" Type="http://schemas.openxmlformats.org/officeDocument/2006/relationships/image" Target="../media/image278.png"/><Relationship Id="rId108" Type="http://schemas.openxmlformats.org/officeDocument/2006/relationships/customXml" Target="../ink/ink270.xml"/><Relationship Id="rId124" Type="http://schemas.openxmlformats.org/officeDocument/2006/relationships/customXml" Target="../ink/ink278.xml"/><Relationship Id="rId129" Type="http://schemas.openxmlformats.org/officeDocument/2006/relationships/image" Target="../media/image291.png"/><Relationship Id="rId54" Type="http://schemas.openxmlformats.org/officeDocument/2006/relationships/customXml" Target="../ink/ink243.xml"/><Relationship Id="rId70" Type="http://schemas.openxmlformats.org/officeDocument/2006/relationships/customXml" Target="../ink/ink251.xml"/><Relationship Id="rId75" Type="http://schemas.openxmlformats.org/officeDocument/2006/relationships/image" Target="../media/image264.png"/><Relationship Id="rId91" Type="http://schemas.openxmlformats.org/officeDocument/2006/relationships/image" Target="../media/image272.png"/><Relationship Id="rId96" Type="http://schemas.openxmlformats.org/officeDocument/2006/relationships/customXml" Target="../ink/ink26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9.xml"/><Relationship Id="rId23" Type="http://schemas.openxmlformats.org/officeDocument/2006/relationships/image" Target="../media/image238.png"/><Relationship Id="rId28" Type="http://schemas.openxmlformats.org/officeDocument/2006/relationships/customXml" Target="../ink/ink230.xml"/><Relationship Id="rId49" Type="http://schemas.openxmlformats.org/officeDocument/2006/relationships/image" Target="../media/image251.png"/><Relationship Id="rId114" Type="http://schemas.openxmlformats.org/officeDocument/2006/relationships/customXml" Target="../ink/ink273.xml"/><Relationship Id="rId119" Type="http://schemas.openxmlformats.org/officeDocument/2006/relationships/image" Target="../media/image286.png"/><Relationship Id="rId44" Type="http://schemas.openxmlformats.org/officeDocument/2006/relationships/customXml" Target="../ink/ink238.xml"/><Relationship Id="rId60" Type="http://schemas.openxmlformats.org/officeDocument/2006/relationships/customXml" Target="../ink/ink246.xml"/><Relationship Id="rId65" Type="http://schemas.openxmlformats.org/officeDocument/2006/relationships/image" Target="../media/image259.png"/><Relationship Id="rId81" Type="http://schemas.openxmlformats.org/officeDocument/2006/relationships/image" Target="../media/image267.png"/><Relationship Id="rId86" Type="http://schemas.openxmlformats.org/officeDocument/2006/relationships/customXml" Target="../ink/ink259.xml"/><Relationship Id="rId130" Type="http://schemas.openxmlformats.org/officeDocument/2006/relationships/customXml" Target="../ink/ink281.xml"/><Relationship Id="rId135" Type="http://schemas.openxmlformats.org/officeDocument/2006/relationships/image" Target="../media/image294.png"/><Relationship Id="rId13" Type="http://schemas.openxmlformats.org/officeDocument/2006/relationships/image" Target="../media/image233.png"/><Relationship Id="rId18" Type="http://schemas.openxmlformats.org/officeDocument/2006/relationships/customXml" Target="../ink/ink225.xml"/><Relationship Id="rId39" Type="http://schemas.openxmlformats.org/officeDocument/2006/relationships/image" Target="../media/image246.png"/><Relationship Id="rId109" Type="http://schemas.openxmlformats.org/officeDocument/2006/relationships/image" Target="../media/image281.png"/><Relationship Id="rId34" Type="http://schemas.openxmlformats.org/officeDocument/2006/relationships/customXml" Target="../ink/ink233.xml"/><Relationship Id="rId50" Type="http://schemas.openxmlformats.org/officeDocument/2006/relationships/customXml" Target="../ink/ink241.xml"/><Relationship Id="rId55" Type="http://schemas.openxmlformats.org/officeDocument/2006/relationships/image" Target="../media/image254.png"/><Relationship Id="rId76" Type="http://schemas.openxmlformats.org/officeDocument/2006/relationships/customXml" Target="../ink/ink254.xml"/><Relationship Id="rId97" Type="http://schemas.openxmlformats.org/officeDocument/2006/relationships/image" Target="../media/image275.png"/><Relationship Id="rId104" Type="http://schemas.openxmlformats.org/officeDocument/2006/relationships/customXml" Target="../ink/ink268.xml"/><Relationship Id="rId120" Type="http://schemas.openxmlformats.org/officeDocument/2006/relationships/customXml" Target="../ink/ink276.xml"/><Relationship Id="rId125" Type="http://schemas.openxmlformats.org/officeDocument/2006/relationships/image" Target="../media/image289.png"/><Relationship Id="rId7" Type="http://schemas.openxmlformats.org/officeDocument/2006/relationships/image" Target="../media/image230.png"/><Relationship Id="rId71" Type="http://schemas.openxmlformats.org/officeDocument/2006/relationships/image" Target="../media/image262.png"/><Relationship Id="rId92" Type="http://schemas.openxmlformats.org/officeDocument/2006/relationships/customXml" Target="../ink/ink262.xml"/><Relationship Id="rId2" Type="http://schemas.openxmlformats.org/officeDocument/2006/relationships/image" Target="../media/image227.png"/><Relationship Id="rId29" Type="http://schemas.openxmlformats.org/officeDocument/2006/relationships/image" Target="../media/image241.png"/><Relationship Id="rId24" Type="http://schemas.openxmlformats.org/officeDocument/2006/relationships/customXml" Target="../ink/ink228.xml"/><Relationship Id="rId40" Type="http://schemas.openxmlformats.org/officeDocument/2006/relationships/customXml" Target="../ink/ink236.xml"/><Relationship Id="rId45" Type="http://schemas.openxmlformats.org/officeDocument/2006/relationships/image" Target="../media/image249.png"/><Relationship Id="rId66" Type="http://schemas.openxmlformats.org/officeDocument/2006/relationships/customXml" Target="../ink/ink249.xml"/><Relationship Id="rId87" Type="http://schemas.openxmlformats.org/officeDocument/2006/relationships/image" Target="../media/image270.png"/><Relationship Id="rId110" Type="http://schemas.openxmlformats.org/officeDocument/2006/relationships/customXml" Target="../ink/ink271.xml"/><Relationship Id="rId115" Type="http://schemas.openxmlformats.org/officeDocument/2006/relationships/image" Target="../media/image284.png"/><Relationship Id="rId131" Type="http://schemas.openxmlformats.org/officeDocument/2006/relationships/image" Target="../media/image292.png"/><Relationship Id="rId136" Type="http://schemas.openxmlformats.org/officeDocument/2006/relationships/customXml" Target="../ink/ink284.xml"/><Relationship Id="rId61" Type="http://schemas.openxmlformats.org/officeDocument/2006/relationships/image" Target="../media/image257.png"/><Relationship Id="rId82" Type="http://schemas.openxmlformats.org/officeDocument/2006/relationships/customXml" Target="../ink/ink257.xml"/><Relationship Id="rId19" Type="http://schemas.openxmlformats.org/officeDocument/2006/relationships/image" Target="../media/image236.png"/><Relationship Id="rId14" Type="http://schemas.openxmlformats.org/officeDocument/2006/relationships/customXml" Target="../ink/ink223.xml"/><Relationship Id="rId30" Type="http://schemas.openxmlformats.org/officeDocument/2006/relationships/customXml" Target="../ink/ink231.xml"/><Relationship Id="rId35" Type="http://schemas.openxmlformats.org/officeDocument/2006/relationships/image" Target="../media/image244.png"/><Relationship Id="rId56" Type="http://schemas.openxmlformats.org/officeDocument/2006/relationships/customXml" Target="../ink/ink244.xml"/><Relationship Id="rId77" Type="http://schemas.openxmlformats.org/officeDocument/2006/relationships/image" Target="../media/image265.png"/><Relationship Id="rId100" Type="http://schemas.openxmlformats.org/officeDocument/2006/relationships/customXml" Target="../ink/ink266.xml"/><Relationship Id="rId105" Type="http://schemas.openxmlformats.org/officeDocument/2006/relationships/image" Target="../media/image279.png"/><Relationship Id="rId126" Type="http://schemas.openxmlformats.org/officeDocument/2006/relationships/customXml" Target="../ink/ink279.xml"/><Relationship Id="rId8" Type="http://schemas.openxmlformats.org/officeDocument/2006/relationships/customXml" Target="../ink/ink220.xml"/><Relationship Id="rId51" Type="http://schemas.openxmlformats.org/officeDocument/2006/relationships/image" Target="../media/image252.png"/><Relationship Id="rId72" Type="http://schemas.openxmlformats.org/officeDocument/2006/relationships/customXml" Target="../ink/ink252.xml"/><Relationship Id="rId93" Type="http://schemas.openxmlformats.org/officeDocument/2006/relationships/image" Target="../media/image273.png"/><Relationship Id="rId98" Type="http://schemas.openxmlformats.org/officeDocument/2006/relationships/customXml" Target="../ink/ink265.xml"/><Relationship Id="rId121" Type="http://schemas.openxmlformats.org/officeDocument/2006/relationships/image" Target="../media/image287.png"/><Relationship Id="rId3" Type="http://schemas.openxmlformats.org/officeDocument/2006/relationships/image" Target="../media/image228.jpg"/><Relationship Id="rId25" Type="http://schemas.openxmlformats.org/officeDocument/2006/relationships/image" Target="../media/image239.png"/><Relationship Id="rId46" Type="http://schemas.openxmlformats.org/officeDocument/2006/relationships/customXml" Target="../ink/ink239.xml"/><Relationship Id="rId67" Type="http://schemas.openxmlformats.org/officeDocument/2006/relationships/image" Target="../media/image260.png"/><Relationship Id="rId116" Type="http://schemas.openxmlformats.org/officeDocument/2006/relationships/customXml" Target="../ink/ink274.xml"/><Relationship Id="rId137" Type="http://schemas.openxmlformats.org/officeDocument/2006/relationships/image" Target="../media/image295.png"/><Relationship Id="rId20" Type="http://schemas.openxmlformats.org/officeDocument/2006/relationships/customXml" Target="../ink/ink226.xml"/><Relationship Id="rId41" Type="http://schemas.openxmlformats.org/officeDocument/2006/relationships/image" Target="../media/image247.png"/><Relationship Id="rId62" Type="http://schemas.openxmlformats.org/officeDocument/2006/relationships/customXml" Target="../ink/ink247.xml"/><Relationship Id="rId83" Type="http://schemas.openxmlformats.org/officeDocument/2006/relationships/image" Target="../media/image268.png"/><Relationship Id="rId88" Type="http://schemas.openxmlformats.org/officeDocument/2006/relationships/customXml" Target="../ink/ink260.xml"/><Relationship Id="rId111" Type="http://schemas.openxmlformats.org/officeDocument/2006/relationships/image" Target="../media/image282.png"/><Relationship Id="rId132" Type="http://schemas.openxmlformats.org/officeDocument/2006/relationships/customXml" Target="../ink/ink282.xml"/><Relationship Id="rId15" Type="http://schemas.openxmlformats.org/officeDocument/2006/relationships/image" Target="../media/image234.png"/><Relationship Id="rId36" Type="http://schemas.openxmlformats.org/officeDocument/2006/relationships/customXml" Target="../ink/ink234.xml"/><Relationship Id="rId57" Type="http://schemas.openxmlformats.org/officeDocument/2006/relationships/image" Target="../media/image255.png"/><Relationship Id="rId106" Type="http://schemas.openxmlformats.org/officeDocument/2006/relationships/customXml" Target="../ink/ink269.xml"/><Relationship Id="rId127" Type="http://schemas.openxmlformats.org/officeDocument/2006/relationships/image" Target="../media/image290.png"/><Relationship Id="rId10" Type="http://schemas.openxmlformats.org/officeDocument/2006/relationships/customXml" Target="../ink/ink221.xml"/><Relationship Id="rId31" Type="http://schemas.openxmlformats.org/officeDocument/2006/relationships/image" Target="../media/image242.png"/><Relationship Id="rId52" Type="http://schemas.openxmlformats.org/officeDocument/2006/relationships/customXml" Target="../ink/ink242.xml"/><Relationship Id="rId73" Type="http://schemas.openxmlformats.org/officeDocument/2006/relationships/image" Target="../media/image263.png"/><Relationship Id="rId78" Type="http://schemas.openxmlformats.org/officeDocument/2006/relationships/customXml" Target="../ink/ink255.xml"/><Relationship Id="rId94" Type="http://schemas.openxmlformats.org/officeDocument/2006/relationships/customXml" Target="../ink/ink263.xml"/><Relationship Id="rId99" Type="http://schemas.openxmlformats.org/officeDocument/2006/relationships/image" Target="../media/image276.png"/><Relationship Id="rId101" Type="http://schemas.openxmlformats.org/officeDocument/2006/relationships/image" Target="../media/image277.png"/><Relationship Id="rId122" Type="http://schemas.openxmlformats.org/officeDocument/2006/relationships/customXml" Target="../ink/ink277.xml"/><Relationship Id="rId4" Type="http://schemas.openxmlformats.org/officeDocument/2006/relationships/customXml" Target="../ink/ink218.xml"/><Relationship Id="rId9" Type="http://schemas.openxmlformats.org/officeDocument/2006/relationships/image" Target="../media/image231.png"/><Relationship Id="rId26" Type="http://schemas.openxmlformats.org/officeDocument/2006/relationships/customXml" Target="../ink/ink229.xml"/><Relationship Id="rId47" Type="http://schemas.openxmlformats.org/officeDocument/2006/relationships/image" Target="../media/image250.png"/><Relationship Id="rId68" Type="http://schemas.openxmlformats.org/officeDocument/2006/relationships/customXml" Target="../ink/ink250.xml"/><Relationship Id="rId89" Type="http://schemas.openxmlformats.org/officeDocument/2006/relationships/image" Target="../media/image271.png"/><Relationship Id="rId112" Type="http://schemas.openxmlformats.org/officeDocument/2006/relationships/customXml" Target="../ink/ink272.xml"/><Relationship Id="rId133" Type="http://schemas.openxmlformats.org/officeDocument/2006/relationships/image" Target="../media/image293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1.xml"/><Relationship Id="rId21" Type="http://schemas.openxmlformats.org/officeDocument/2006/relationships/customXml" Target="../ink/ink293.xml"/><Relationship Id="rId42" Type="http://schemas.openxmlformats.org/officeDocument/2006/relationships/image" Target="../media/image317.png"/><Relationship Id="rId63" Type="http://schemas.openxmlformats.org/officeDocument/2006/relationships/customXml" Target="../ink/ink314.xml"/><Relationship Id="rId84" Type="http://schemas.openxmlformats.org/officeDocument/2006/relationships/image" Target="../media/image338.png"/><Relationship Id="rId138" Type="http://schemas.openxmlformats.org/officeDocument/2006/relationships/image" Target="../media/image365.png"/><Relationship Id="rId159" Type="http://schemas.openxmlformats.org/officeDocument/2006/relationships/customXml" Target="../ink/ink362.xml"/><Relationship Id="rId170" Type="http://schemas.openxmlformats.org/officeDocument/2006/relationships/image" Target="../media/image381.png"/><Relationship Id="rId191" Type="http://schemas.openxmlformats.org/officeDocument/2006/relationships/customXml" Target="../ink/ink378.xml"/><Relationship Id="rId205" Type="http://schemas.openxmlformats.org/officeDocument/2006/relationships/customXml" Target="../ink/ink385.xml"/><Relationship Id="rId226" Type="http://schemas.openxmlformats.org/officeDocument/2006/relationships/image" Target="../media/image409.png"/><Relationship Id="rId107" Type="http://schemas.openxmlformats.org/officeDocument/2006/relationships/customXml" Target="../ink/ink336.xml"/><Relationship Id="rId11" Type="http://schemas.openxmlformats.org/officeDocument/2006/relationships/customXml" Target="../ink/ink288.xml"/><Relationship Id="rId32" Type="http://schemas.openxmlformats.org/officeDocument/2006/relationships/image" Target="../media/image312.png"/><Relationship Id="rId53" Type="http://schemas.openxmlformats.org/officeDocument/2006/relationships/customXml" Target="../ink/ink309.xml"/><Relationship Id="rId74" Type="http://schemas.openxmlformats.org/officeDocument/2006/relationships/image" Target="../media/image333.png"/><Relationship Id="rId128" Type="http://schemas.openxmlformats.org/officeDocument/2006/relationships/image" Target="../media/image360.png"/><Relationship Id="rId149" Type="http://schemas.openxmlformats.org/officeDocument/2006/relationships/customXml" Target="../ink/ink357.xml"/><Relationship Id="rId5" Type="http://schemas.openxmlformats.org/officeDocument/2006/relationships/customXml" Target="../ink/ink285.xml"/><Relationship Id="rId95" Type="http://schemas.openxmlformats.org/officeDocument/2006/relationships/customXml" Target="../ink/ink330.xml"/><Relationship Id="rId160" Type="http://schemas.openxmlformats.org/officeDocument/2006/relationships/image" Target="../media/image376.png"/><Relationship Id="rId181" Type="http://schemas.openxmlformats.org/officeDocument/2006/relationships/customXml" Target="../ink/ink373.xml"/><Relationship Id="rId216" Type="http://schemas.openxmlformats.org/officeDocument/2006/relationships/image" Target="../media/image404.png"/><Relationship Id="rId22" Type="http://schemas.openxmlformats.org/officeDocument/2006/relationships/image" Target="../media/image307.png"/><Relationship Id="rId43" Type="http://schemas.openxmlformats.org/officeDocument/2006/relationships/customXml" Target="../ink/ink304.xml"/><Relationship Id="rId64" Type="http://schemas.openxmlformats.org/officeDocument/2006/relationships/image" Target="../media/image328.png"/><Relationship Id="rId118" Type="http://schemas.openxmlformats.org/officeDocument/2006/relationships/image" Target="../media/image355.png"/><Relationship Id="rId139" Type="http://schemas.openxmlformats.org/officeDocument/2006/relationships/customXml" Target="../ink/ink352.xml"/><Relationship Id="rId85" Type="http://schemas.openxmlformats.org/officeDocument/2006/relationships/customXml" Target="../ink/ink325.xml"/><Relationship Id="rId150" Type="http://schemas.openxmlformats.org/officeDocument/2006/relationships/image" Target="../media/image371.png"/><Relationship Id="rId171" Type="http://schemas.openxmlformats.org/officeDocument/2006/relationships/customXml" Target="../ink/ink368.xml"/><Relationship Id="rId192" Type="http://schemas.openxmlformats.org/officeDocument/2006/relationships/image" Target="../media/image392.png"/><Relationship Id="rId206" Type="http://schemas.openxmlformats.org/officeDocument/2006/relationships/image" Target="../media/image399.png"/><Relationship Id="rId227" Type="http://schemas.openxmlformats.org/officeDocument/2006/relationships/customXml" Target="../ink/ink396.xml"/><Relationship Id="rId12" Type="http://schemas.openxmlformats.org/officeDocument/2006/relationships/image" Target="../media/image302.png"/><Relationship Id="rId33" Type="http://schemas.openxmlformats.org/officeDocument/2006/relationships/customXml" Target="../ink/ink299.xml"/><Relationship Id="rId108" Type="http://schemas.openxmlformats.org/officeDocument/2006/relationships/image" Target="../media/image350.png"/><Relationship Id="rId129" Type="http://schemas.openxmlformats.org/officeDocument/2006/relationships/customXml" Target="../ink/ink347.xml"/><Relationship Id="rId54" Type="http://schemas.openxmlformats.org/officeDocument/2006/relationships/image" Target="../media/image323.png"/><Relationship Id="rId75" Type="http://schemas.openxmlformats.org/officeDocument/2006/relationships/customXml" Target="../ink/ink320.xml"/><Relationship Id="rId96" Type="http://schemas.openxmlformats.org/officeDocument/2006/relationships/image" Target="../media/image344.png"/><Relationship Id="rId140" Type="http://schemas.openxmlformats.org/officeDocument/2006/relationships/image" Target="../media/image366.png"/><Relationship Id="rId161" Type="http://schemas.openxmlformats.org/officeDocument/2006/relationships/customXml" Target="../ink/ink363.xml"/><Relationship Id="rId182" Type="http://schemas.openxmlformats.org/officeDocument/2006/relationships/image" Target="../media/image387.png"/><Relationship Id="rId217" Type="http://schemas.openxmlformats.org/officeDocument/2006/relationships/customXml" Target="../ink/ink391.xml"/><Relationship Id="rId6" Type="http://schemas.openxmlformats.org/officeDocument/2006/relationships/image" Target="../media/image299.png"/><Relationship Id="rId23" Type="http://schemas.openxmlformats.org/officeDocument/2006/relationships/customXml" Target="../ink/ink294.xml"/><Relationship Id="rId119" Type="http://schemas.openxmlformats.org/officeDocument/2006/relationships/customXml" Target="../ink/ink342.xml"/><Relationship Id="rId44" Type="http://schemas.openxmlformats.org/officeDocument/2006/relationships/image" Target="../media/image318.png"/><Relationship Id="rId65" Type="http://schemas.openxmlformats.org/officeDocument/2006/relationships/customXml" Target="../ink/ink315.xml"/><Relationship Id="rId86" Type="http://schemas.openxmlformats.org/officeDocument/2006/relationships/image" Target="../media/image339.png"/><Relationship Id="rId130" Type="http://schemas.openxmlformats.org/officeDocument/2006/relationships/image" Target="../media/image361.png"/><Relationship Id="rId151" Type="http://schemas.openxmlformats.org/officeDocument/2006/relationships/customXml" Target="../ink/ink358.xml"/><Relationship Id="rId172" Type="http://schemas.openxmlformats.org/officeDocument/2006/relationships/image" Target="../media/image382.png"/><Relationship Id="rId193" Type="http://schemas.openxmlformats.org/officeDocument/2006/relationships/customXml" Target="../ink/ink379.xml"/><Relationship Id="rId207" Type="http://schemas.openxmlformats.org/officeDocument/2006/relationships/customXml" Target="../ink/ink386.xml"/><Relationship Id="rId228" Type="http://schemas.openxmlformats.org/officeDocument/2006/relationships/image" Target="../media/image410.png"/><Relationship Id="rId13" Type="http://schemas.openxmlformats.org/officeDocument/2006/relationships/customXml" Target="../ink/ink289.xml"/><Relationship Id="rId109" Type="http://schemas.openxmlformats.org/officeDocument/2006/relationships/customXml" Target="../ink/ink337.xml"/><Relationship Id="rId34" Type="http://schemas.openxmlformats.org/officeDocument/2006/relationships/image" Target="../media/image313.png"/><Relationship Id="rId55" Type="http://schemas.openxmlformats.org/officeDocument/2006/relationships/customXml" Target="../ink/ink310.xml"/><Relationship Id="rId76" Type="http://schemas.openxmlformats.org/officeDocument/2006/relationships/image" Target="../media/image334.png"/><Relationship Id="rId97" Type="http://schemas.openxmlformats.org/officeDocument/2006/relationships/customXml" Target="../ink/ink331.xml"/><Relationship Id="rId120" Type="http://schemas.openxmlformats.org/officeDocument/2006/relationships/image" Target="../media/image356.png"/><Relationship Id="rId141" Type="http://schemas.openxmlformats.org/officeDocument/2006/relationships/customXml" Target="../ink/ink353.xml"/><Relationship Id="rId7" Type="http://schemas.openxmlformats.org/officeDocument/2006/relationships/customXml" Target="../ink/ink286.xml"/><Relationship Id="rId162" Type="http://schemas.openxmlformats.org/officeDocument/2006/relationships/image" Target="../media/image377.png"/><Relationship Id="rId183" Type="http://schemas.openxmlformats.org/officeDocument/2006/relationships/customXml" Target="../ink/ink374.xml"/><Relationship Id="rId218" Type="http://schemas.openxmlformats.org/officeDocument/2006/relationships/image" Target="../media/image405.png"/><Relationship Id="rId24" Type="http://schemas.openxmlformats.org/officeDocument/2006/relationships/image" Target="../media/image308.png"/><Relationship Id="rId45" Type="http://schemas.openxmlformats.org/officeDocument/2006/relationships/customXml" Target="../ink/ink305.xml"/><Relationship Id="rId66" Type="http://schemas.openxmlformats.org/officeDocument/2006/relationships/image" Target="../media/image329.png"/><Relationship Id="rId87" Type="http://schemas.openxmlformats.org/officeDocument/2006/relationships/customXml" Target="../ink/ink326.xml"/><Relationship Id="rId110" Type="http://schemas.openxmlformats.org/officeDocument/2006/relationships/image" Target="../media/image351.png"/><Relationship Id="rId131" Type="http://schemas.openxmlformats.org/officeDocument/2006/relationships/customXml" Target="../ink/ink348.xml"/><Relationship Id="rId152" Type="http://schemas.openxmlformats.org/officeDocument/2006/relationships/image" Target="../media/image372.png"/><Relationship Id="rId173" Type="http://schemas.openxmlformats.org/officeDocument/2006/relationships/customXml" Target="../ink/ink369.xml"/><Relationship Id="rId194" Type="http://schemas.openxmlformats.org/officeDocument/2006/relationships/image" Target="../media/image393.png"/><Relationship Id="rId208" Type="http://schemas.openxmlformats.org/officeDocument/2006/relationships/image" Target="../media/image400.png"/><Relationship Id="rId14" Type="http://schemas.openxmlformats.org/officeDocument/2006/relationships/image" Target="../media/image303.png"/><Relationship Id="rId35" Type="http://schemas.openxmlformats.org/officeDocument/2006/relationships/customXml" Target="../ink/ink300.xml"/><Relationship Id="rId56" Type="http://schemas.openxmlformats.org/officeDocument/2006/relationships/image" Target="../media/image324.png"/><Relationship Id="rId77" Type="http://schemas.openxmlformats.org/officeDocument/2006/relationships/customXml" Target="../ink/ink321.xml"/><Relationship Id="rId100" Type="http://schemas.openxmlformats.org/officeDocument/2006/relationships/image" Target="../media/image346.png"/><Relationship Id="rId8" Type="http://schemas.openxmlformats.org/officeDocument/2006/relationships/image" Target="../media/image300.png"/><Relationship Id="rId98" Type="http://schemas.openxmlformats.org/officeDocument/2006/relationships/image" Target="../media/image345.png"/><Relationship Id="rId121" Type="http://schemas.openxmlformats.org/officeDocument/2006/relationships/customXml" Target="../ink/ink343.xml"/><Relationship Id="rId142" Type="http://schemas.openxmlformats.org/officeDocument/2006/relationships/image" Target="../media/image367.png"/><Relationship Id="rId163" Type="http://schemas.openxmlformats.org/officeDocument/2006/relationships/customXml" Target="../ink/ink364.xml"/><Relationship Id="rId184" Type="http://schemas.openxmlformats.org/officeDocument/2006/relationships/image" Target="../media/image388.png"/><Relationship Id="rId219" Type="http://schemas.openxmlformats.org/officeDocument/2006/relationships/customXml" Target="../ink/ink392.xml"/><Relationship Id="rId3" Type="http://schemas.openxmlformats.org/officeDocument/2006/relationships/image" Target="../media/image297.png"/><Relationship Id="rId214" Type="http://schemas.openxmlformats.org/officeDocument/2006/relationships/image" Target="../media/image403.png"/><Relationship Id="rId25" Type="http://schemas.openxmlformats.org/officeDocument/2006/relationships/customXml" Target="../ink/ink295.xml"/><Relationship Id="rId46" Type="http://schemas.openxmlformats.org/officeDocument/2006/relationships/image" Target="../media/image319.png"/><Relationship Id="rId67" Type="http://schemas.openxmlformats.org/officeDocument/2006/relationships/customXml" Target="../ink/ink316.xml"/><Relationship Id="rId116" Type="http://schemas.openxmlformats.org/officeDocument/2006/relationships/image" Target="../media/image354.png"/><Relationship Id="rId137" Type="http://schemas.openxmlformats.org/officeDocument/2006/relationships/customXml" Target="../ink/ink351.xml"/><Relationship Id="rId158" Type="http://schemas.openxmlformats.org/officeDocument/2006/relationships/image" Target="../media/image375.png"/><Relationship Id="rId20" Type="http://schemas.openxmlformats.org/officeDocument/2006/relationships/image" Target="../media/image306.png"/><Relationship Id="rId41" Type="http://schemas.openxmlformats.org/officeDocument/2006/relationships/customXml" Target="../ink/ink303.xml"/><Relationship Id="rId62" Type="http://schemas.openxmlformats.org/officeDocument/2006/relationships/image" Target="../media/image327.png"/><Relationship Id="rId83" Type="http://schemas.openxmlformats.org/officeDocument/2006/relationships/customXml" Target="../ink/ink324.xml"/><Relationship Id="rId88" Type="http://schemas.openxmlformats.org/officeDocument/2006/relationships/image" Target="../media/image340.png"/><Relationship Id="rId111" Type="http://schemas.openxmlformats.org/officeDocument/2006/relationships/customXml" Target="../ink/ink338.xml"/><Relationship Id="rId132" Type="http://schemas.openxmlformats.org/officeDocument/2006/relationships/image" Target="../media/image362.png"/><Relationship Id="rId153" Type="http://schemas.openxmlformats.org/officeDocument/2006/relationships/customXml" Target="../ink/ink359.xml"/><Relationship Id="rId174" Type="http://schemas.openxmlformats.org/officeDocument/2006/relationships/image" Target="../media/image383.png"/><Relationship Id="rId179" Type="http://schemas.openxmlformats.org/officeDocument/2006/relationships/customXml" Target="../ink/ink372.xml"/><Relationship Id="rId195" Type="http://schemas.openxmlformats.org/officeDocument/2006/relationships/customXml" Target="../ink/ink380.xml"/><Relationship Id="rId209" Type="http://schemas.openxmlformats.org/officeDocument/2006/relationships/customXml" Target="../ink/ink387.xml"/><Relationship Id="rId190" Type="http://schemas.openxmlformats.org/officeDocument/2006/relationships/image" Target="../media/image391.png"/><Relationship Id="rId204" Type="http://schemas.openxmlformats.org/officeDocument/2006/relationships/image" Target="../media/image398.png"/><Relationship Id="rId220" Type="http://schemas.openxmlformats.org/officeDocument/2006/relationships/image" Target="../media/image406.png"/><Relationship Id="rId225" Type="http://schemas.openxmlformats.org/officeDocument/2006/relationships/customXml" Target="../ink/ink395.xml"/><Relationship Id="rId15" Type="http://schemas.openxmlformats.org/officeDocument/2006/relationships/customXml" Target="../ink/ink290.xml"/><Relationship Id="rId36" Type="http://schemas.openxmlformats.org/officeDocument/2006/relationships/image" Target="../media/image314.png"/><Relationship Id="rId57" Type="http://schemas.openxmlformats.org/officeDocument/2006/relationships/customXml" Target="../ink/ink311.xml"/><Relationship Id="rId106" Type="http://schemas.openxmlformats.org/officeDocument/2006/relationships/image" Target="../media/image349.png"/><Relationship Id="rId127" Type="http://schemas.openxmlformats.org/officeDocument/2006/relationships/customXml" Target="../ink/ink346.xml"/><Relationship Id="rId10" Type="http://schemas.openxmlformats.org/officeDocument/2006/relationships/image" Target="../media/image301.png"/><Relationship Id="rId31" Type="http://schemas.openxmlformats.org/officeDocument/2006/relationships/customXml" Target="../ink/ink298.xml"/><Relationship Id="rId52" Type="http://schemas.openxmlformats.org/officeDocument/2006/relationships/image" Target="../media/image322.png"/><Relationship Id="rId73" Type="http://schemas.openxmlformats.org/officeDocument/2006/relationships/customXml" Target="../ink/ink319.xml"/><Relationship Id="rId78" Type="http://schemas.openxmlformats.org/officeDocument/2006/relationships/image" Target="../media/image335.png"/><Relationship Id="rId94" Type="http://schemas.openxmlformats.org/officeDocument/2006/relationships/image" Target="../media/image343.png"/><Relationship Id="rId99" Type="http://schemas.openxmlformats.org/officeDocument/2006/relationships/customXml" Target="../ink/ink332.xml"/><Relationship Id="rId101" Type="http://schemas.openxmlformats.org/officeDocument/2006/relationships/customXml" Target="../ink/ink333.xml"/><Relationship Id="rId122" Type="http://schemas.openxmlformats.org/officeDocument/2006/relationships/image" Target="../media/image357.png"/><Relationship Id="rId143" Type="http://schemas.openxmlformats.org/officeDocument/2006/relationships/customXml" Target="../ink/ink354.xml"/><Relationship Id="rId148" Type="http://schemas.openxmlformats.org/officeDocument/2006/relationships/image" Target="../media/image370.png"/><Relationship Id="rId164" Type="http://schemas.openxmlformats.org/officeDocument/2006/relationships/image" Target="../media/image378.png"/><Relationship Id="rId169" Type="http://schemas.openxmlformats.org/officeDocument/2006/relationships/customXml" Target="../ink/ink367.xml"/><Relationship Id="rId185" Type="http://schemas.openxmlformats.org/officeDocument/2006/relationships/customXml" Target="../ink/ink375.xml"/><Relationship Id="rId4" Type="http://schemas.openxmlformats.org/officeDocument/2006/relationships/image" Target="../media/image298.jpg"/><Relationship Id="rId9" Type="http://schemas.openxmlformats.org/officeDocument/2006/relationships/customXml" Target="../ink/ink287.xml"/><Relationship Id="rId180" Type="http://schemas.openxmlformats.org/officeDocument/2006/relationships/image" Target="../media/image386.png"/><Relationship Id="rId210" Type="http://schemas.openxmlformats.org/officeDocument/2006/relationships/image" Target="../media/image401.png"/><Relationship Id="rId215" Type="http://schemas.openxmlformats.org/officeDocument/2006/relationships/customXml" Target="../ink/ink390.xml"/><Relationship Id="rId26" Type="http://schemas.openxmlformats.org/officeDocument/2006/relationships/image" Target="../media/image309.png"/><Relationship Id="rId47" Type="http://schemas.openxmlformats.org/officeDocument/2006/relationships/customXml" Target="../ink/ink306.xml"/><Relationship Id="rId68" Type="http://schemas.openxmlformats.org/officeDocument/2006/relationships/image" Target="../media/image330.png"/><Relationship Id="rId89" Type="http://schemas.openxmlformats.org/officeDocument/2006/relationships/customXml" Target="../ink/ink327.xml"/><Relationship Id="rId112" Type="http://schemas.openxmlformats.org/officeDocument/2006/relationships/image" Target="../media/image352.png"/><Relationship Id="rId133" Type="http://schemas.openxmlformats.org/officeDocument/2006/relationships/customXml" Target="../ink/ink349.xml"/><Relationship Id="rId154" Type="http://schemas.openxmlformats.org/officeDocument/2006/relationships/image" Target="../media/image373.png"/><Relationship Id="rId175" Type="http://schemas.openxmlformats.org/officeDocument/2006/relationships/customXml" Target="../ink/ink370.xml"/><Relationship Id="rId196" Type="http://schemas.openxmlformats.org/officeDocument/2006/relationships/image" Target="../media/image394.png"/><Relationship Id="rId200" Type="http://schemas.openxmlformats.org/officeDocument/2006/relationships/image" Target="../media/image396.png"/><Relationship Id="rId16" Type="http://schemas.openxmlformats.org/officeDocument/2006/relationships/image" Target="../media/image304.png"/><Relationship Id="rId221" Type="http://schemas.openxmlformats.org/officeDocument/2006/relationships/customXml" Target="../ink/ink393.xml"/><Relationship Id="rId37" Type="http://schemas.openxmlformats.org/officeDocument/2006/relationships/customXml" Target="../ink/ink301.xml"/><Relationship Id="rId58" Type="http://schemas.openxmlformats.org/officeDocument/2006/relationships/image" Target="../media/image325.png"/><Relationship Id="rId79" Type="http://schemas.openxmlformats.org/officeDocument/2006/relationships/customXml" Target="../ink/ink322.xml"/><Relationship Id="rId102" Type="http://schemas.openxmlformats.org/officeDocument/2006/relationships/image" Target="../media/image347.png"/><Relationship Id="rId123" Type="http://schemas.openxmlformats.org/officeDocument/2006/relationships/customXml" Target="../ink/ink344.xml"/><Relationship Id="rId144" Type="http://schemas.openxmlformats.org/officeDocument/2006/relationships/image" Target="../media/image368.png"/><Relationship Id="rId90" Type="http://schemas.openxmlformats.org/officeDocument/2006/relationships/image" Target="../media/image341.png"/><Relationship Id="rId165" Type="http://schemas.openxmlformats.org/officeDocument/2006/relationships/customXml" Target="../ink/ink365.xml"/><Relationship Id="rId186" Type="http://schemas.openxmlformats.org/officeDocument/2006/relationships/image" Target="../media/image389.png"/><Relationship Id="rId211" Type="http://schemas.openxmlformats.org/officeDocument/2006/relationships/customXml" Target="../ink/ink388.xml"/><Relationship Id="rId27" Type="http://schemas.openxmlformats.org/officeDocument/2006/relationships/customXml" Target="../ink/ink296.xml"/><Relationship Id="rId48" Type="http://schemas.openxmlformats.org/officeDocument/2006/relationships/image" Target="../media/image320.png"/><Relationship Id="rId69" Type="http://schemas.openxmlformats.org/officeDocument/2006/relationships/customXml" Target="../ink/ink317.xml"/><Relationship Id="rId113" Type="http://schemas.openxmlformats.org/officeDocument/2006/relationships/customXml" Target="../ink/ink339.xml"/><Relationship Id="rId134" Type="http://schemas.openxmlformats.org/officeDocument/2006/relationships/image" Target="../media/image363.png"/><Relationship Id="rId80" Type="http://schemas.openxmlformats.org/officeDocument/2006/relationships/image" Target="../media/image336.png"/><Relationship Id="rId155" Type="http://schemas.openxmlformats.org/officeDocument/2006/relationships/customXml" Target="../ink/ink360.xml"/><Relationship Id="rId176" Type="http://schemas.openxmlformats.org/officeDocument/2006/relationships/image" Target="../media/image384.png"/><Relationship Id="rId197" Type="http://schemas.openxmlformats.org/officeDocument/2006/relationships/customXml" Target="../ink/ink381.xml"/><Relationship Id="rId201" Type="http://schemas.openxmlformats.org/officeDocument/2006/relationships/customXml" Target="../ink/ink383.xml"/><Relationship Id="rId222" Type="http://schemas.openxmlformats.org/officeDocument/2006/relationships/image" Target="../media/image407.png"/><Relationship Id="rId17" Type="http://schemas.openxmlformats.org/officeDocument/2006/relationships/customXml" Target="../ink/ink291.xml"/><Relationship Id="rId38" Type="http://schemas.openxmlformats.org/officeDocument/2006/relationships/image" Target="../media/image315.png"/><Relationship Id="rId59" Type="http://schemas.openxmlformats.org/officeDocument/2006/relationships/customXml" Target="../ink/ink312.xml"/><Relationship Id="rId103" Type="http://schemas.openxmlformats.org/officeDocument/2006/relationships/customXml" Target="../ink/ink334.xml"/><Relationship Id="rId124" Type="http://schemas.openxmlformats.org/officeDocument/2006/relationships/image" Target="../media/image358.png"/><Relationship Id="rId70" Type="http://schemas.openxmlformats.org/officeDocument/2006/relationships/image" Target="../media/image331.png"/><Relationship Id="rId91" Type="http://schemas.openxmlformats.org/officeDocument/2006/relationships/customXml" Target="../ink/ink328.xml"/><Relationship Id="rId145" Type="http://schemas.openxmlformats.org/officeDocument/2006/relationships/customXml" Target="../ink/ink355.xml"/><Relationship Id="rId166" Type="http://schemas.openxmlformats.org/officeDocument/2006/relationships/image" Target="../media/image379.png"/><Relationship Id="rId187" Type="http://schemas.openxmlformats.org/officeDocument/2006/relationships/customXml" Target="../ink/ink376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402.png"/><Relationship Id="rId28" Type="http://schemas.openxmlformats.org/officeDocument/2006/relationships/image" Target="../media/image310.png"/><Relationship Id="rId49" Type="http://schemas.openxmlformats.org/officeDocument/2006/relationships/customXml" Target="../ink/ink307.xml"/><Relationship Id="rId114" Type="http://schemas.openxmlformats.org/officeDocument/2006/relationships/image" Target="../media/image353.png"/><Relationship Id="rId60" Type="http://schemas.openxmlformats.org/officeDocument/2006/relationships/image" Target="../media/image326.png"/><Relationship Id="rId81" Type="http://schemas.openxmlformats.org/officeDocument/2006/relationships/customXml" Target="../ink/ink323.xml"/><Relationship Id="rId135" Type="http://schemas.openxmlformats.org/officeDocument/2006/relationships/customXml" Target="../ink/ink350.xml"/><Relationship Id="rId156" Type="http://schemas.openxmlformats.org/officeDocument/2006/relationships/image" Target="../media/image374.png"/><Relationship Id="rId177" Type="http://schemas.openxmlformats.org/officeDocument/2006/relationships/customXml" Target="../ink/ink371.xml"/><Relationship Id="rId198" Type="http://schemas.openxmlformats.org/officeDocument/2006/relationships/image" Target="../media/image395.png"/><Relationship Id="rId202" Type="http://schemas.openxmlformats.org/officeDocument/2006/relationships/image" Target="../media/image397.png"/><Relationship Id="rId223" Type="http://schemas.openxmlformats.org/officeDocument/2006/relationships/customXml" Target="../ink/ink394.xml"/><Relationship Id="rId18" Type="http://schemas.openxmlformats.org/officeDocument/2006/relationships/image" Target="../media/image305.png"/><Relationship Id="rId39" Type="http://schemas.openxmlformats.org/officeDocument/2006/relationships/customXml" Target="../ink/ink302.xml"/><Relationship Id="rId50" Type="http://schemas.openxmlformats.org/officeDocument/2006/relationships/image" Target="../media/image321.png"/><Relationship Id="rId104" Type="http://schemas.openxmlformats.org/officeDocument/2006/relationships/image" Target="../media/image348.png"/><Relationship Id="rId125" Type="http://schemas.openxmlformats.org/officeDocument/2006/relationships/customXml" Target="../ink/ink345.xml"/><Relationship Id="rId146" Type="http://schemas.openxmlformats.org/officeDocument/2006/relationships/image" Target="../media/image369.png"/><Relationship Id="rId167" Type="http://schemas.openxmlformats.org/officeDocument/2006/relationships/customXml" Target="../ink/ink366.xml"/><Relationship Id="rId188" Type="http://schemas.openxmlformats.org/officeDocument/2006/relationships/image" Target="../media/image390.png"/><Relationship Id="rId71" Type="http://schemas.openxmlformats.org/officeDocument/2006/relationships/customXml" Target="../ink/ink318.xml"/><Relationship Id="rId92" Type="http://schemas.openxmlformats.org/officeDocument/2006/relationships/image" Target="../media/image342.png"/><Relationship Id="rId213" Type="http://schemas.openxmlformats.org/officeDocument/2006/relationships/customXml" Target="../ink/ink389.xml"/><Relationship Id="rId2" Type="http://schemas.openxmlformats.org/officeDocument/2006/relationships/image" Target="../media/image296.png"/><Relationship Id="rId29" Type="http://schemas.openxmlformats.org/officeDocument/2006/relationships/customXml" Target="../ink/ink297.xml"/><Relationship Id="rId40" Type="http://schemas.openxmlformats.org/officeDocument/2006/relationships/image" Target="../media/image316.png"/><Relationship Id="rId115" Type="http://schemas.openxmlformats.org/officeDocument/2006/relationships/customXml" Target="../ink/ink340.xml"/><Relationship Id="rId136" Type="http://schemas.openxmlformats.org/officeDocument/2006/relationships/image" Target="../media/image364.png"/><Relationship Id="rId157" Type="http://schemas.openxmlformats.org/officeDocument/2006/relationships/customXml" Target="../ink/ink361.xml"/><Relationship Id="rId178" Type="http://schemas.openxmlformats.org/officeDocument/2006/relationships/image" Target="../media/image385.png"/><Relationship Id="rId61" Type="http://schemas.openxmlformats.org/officeDocument/2006/relationships/customXml" Target="../ink/ink313.xml"/><Relationship Id="rId82" Type="http://schemas.openxmlformats.org/officeDocument/2006/relationships/image" Target="../media/image337.png"/><Relationship Id="rId199" Type="http://schemas.openxmlformats.org/officeDocument/2006/relationships/customXml" Target="../ink/ink382.xml"/><Relationship Id="rId203" Type="http://schemas.openxmlformats.org/officeDocument/2006/relationships/customXml" Target="../ink/ink384.xml"/><Relationship Id="rId19" Type="http://schemas.openxmlformats.org/officeDocument/2006/relationships/customXml" Target="../ink/ink292.xml"/><Relationship Id="rId224" Type="http://schemas.openxmlformats.org/officeDocument/2006/relationships/image" Target="../media/image408.png"/><Relationship Id="rId30" Type="http://schemas.openxmlformats.org/officeDocument/2006/relationships/image" Target="../media/image311.png"/><Relationship Id="rId105" Type="http://schemas.openxmlformats.org/officeDocument/2006/relationships/customXml" Target="../ink/ink335.xml"/><Relationship Id="rId126" Type="http://schemas.openxmlformats.org/officeDocument/2006/relationships/image" Target="../media/image359.png"/><Relationship Id="rId147" Type="http://schemas.openxmlformats.org/officeDocument/2006/relationships/customXml" Target="../ink/ink356.xml"/><Relationship Id="rId168" Type="http://schemas.openxmlformats.org/officeDocument/2006/relationships/image" Target="../media/image380.png"/><Relationship Id="rId51" Type="http://schemas.openxmlformats.org/officeDocument/2006/relationships/customXml" Target="../ink/ink308.xml"/><Relationship Id="rId72" Type="http://schemas.openxmlformats.org/officeDocument/2006/relationships/image" Target="../media/image332.png"/><Relationship Id="rId93" Type="http://schemas.openxmlformats.org/officeDocument/2006/relationships/customXml" Target="../ink/ink329.xml"/><Relationship Id="rId189" Type="http://schemas.openxmlformats.org/officeDocument/2006/relationships/customXml" Target="../ink/ink37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53.xml"/><Relationship Id="rId21" Type="http://schemas.openxmlformats.org/officeDocument/2006/relationships/customXml" Target="../ink/ink405.xml"/><Relationship Id="rId42" Type="http://schemas.openxmlformats.org/officeDocument/2006/relationships/image" Target="../media/image432.png"/><Relationship Id="rId63" Type="http://schemas.openxmlformats.org/officeDocument/2006/relationships/customXml" Target="../ink/ink426.xml"/><Relationship Id="rId84" Type="http://schemas.openxmlformats.org/officeDocument/2006/relationships/image" Target="../media/image453.png"/><Relationship Id="rId138" Type="http://schemas.openxmlformats.org/officeDocument/2006/relationships/image" Target="../media/image480.png"/><Relationship Id="rId159" Type="http://schemas.openxmlformats.org/officeDocument/2006/relationships/customXml" Target="../ink/ink474.xml"/><Relationship Id="rId170" Type="http://schemas.openxmlformats.org/officeDocument/2006/relationships/image" Target="../media/image496.png"/><Relationship Id="rId107" Type="http://schemas.openxmlformats.org/officeDocument/2006/relationships/customXml" Target="../ink/ink448.xml"/><Relationship Id="rId11" Type="http://schemas.openxmlformats.org/officeDocument/2006/relationships/customXml" Target="../ink/ink400.xml"/><Relationship Id="rId32" Type="http://schemas.openxmlformats.org/officeDocument/2006/relationships/image" Target="../media/image427.png"/><Relationship Id="rId53" Type="http://schemas.openxmlformats.org/officeDocument/2006/relationships/customXml" Target="../ink/ink421.xml"/><Relationship Id="rId74" Type="http://schemas.openxmlformats.org/officeDocument/2006/relationships/image" Target="../media/image448.png"/><Relationship Id="rId128" Type="http://schemas.openxmlformats.org/officeDocument/2006/relationships/image" Target="../media/image475.png"/><Relationship Id="rId149" Type="http://schemas.openxmlformats.org/officeDocument/2006/relationships/customXml" Target="../ink/ink469.xml"/><Relationship Id="rId5" Type="http://schemas.openxmlformats.org/officeDocument/2006/relationships/customXml" Target="../ink/ink397.xml"/><Relationship Id="rId95" Type="http://schemas.openxmlformats.org/officeDocument/2006/relationships/customXml" Target="../ink/ink442.xml"/><Relationship Id="rId160" Type="http://schemas.openxmlformats.org/officeDocument/2006/relationships/image" Target="../media/image491.png"/><Relationship Id="rId22" Type="http://schemas.openxmlformats.org/officeDocument/2006/relationships/image" Target="../media/image422.png"/><Relationship Id="rId43" Type="http://schemas.openxmlformats.org/officeDocument/2006/relationships/customXml" Target="../ink/ink416.xml"/><Relationship Id="rId64" Type="http://schemas.openxmlformats.org/officeDocument/2006/relationships/image" Target="../media/image443.png"/><Relationship Id="rId118" Type="http://schemas.openxmlformats.org/officeDocument/2006/relationships/image" Target="../media/image470.png"/><Relationship Id="rId139" Type="http://schemas.openxmlformats.org/officeDocument/2006/relationships/customXml" Target="../ink/ink464.xml"/><Relationship Id="rId85" Type="http://schemas.openxmlformats.org/officeDocument/2006/relationships/customXml" Target="../ink/ink437.xml"/><Relationship Id="rId150" Type="http://schemas.openxmlformats.org/officeDocument/2006/relationships/image" Target="../media/image486.png"/><Relationship Id="rId171" Type="http://schemas.openxmlformats.org/officeDocument/2006/relationships/customXml" Target="../ink/ink480.xml"/><Relationship Id="rId12" Type="http://schemas.openxmlformats.org/officeDocument/2006/relationships/image" Target="../media/image417.png"/><Relationship Id="rId33" Type="http://schemas.openxmlformats.org/officeDocument/2006/relationships/customXml" Target="../ink/ink411.xml"/><Relationship Id="rId108" Type="http://schemas.openxmlformats.org/officeDocument/2006/relationships/image" Target="../media/image465.png"/><Relationship Id="rId129" Type="http://schemas.openxmlformats.org/officeDocument/2006/relationships/customXml" Target="../ink/ink459.xml"/><Relationship Id="rId54" Type="http://schemas.openxmlformats.org/officeDocument/2006/relationships/image" Target="../media/image438.png"/><Relationship Id="rId70" Type="http://schemas.openxmlformats.org/officeDocument/2006/relationships/image" Target="../media/image446.png"/><Relationship Id="rId75" Type="http://schemas.openxmlformats.org/officeDocument/2006/relationships/customXml" Target="../ink/ink432.xml"/><Relationship Id="rId91" Type="http://schemas.openxmlformats.org/officeDocument/2006/relationships/customXml" Target="../ink/ink440.xml"/><Relationship Id="rId96" Type="http://schemas.openxmlformats.org/officeDocument/2006/relationships/image" Target="../media/image459.png"/><Relationship Id="rId140" Type="http://schemas.openxmlformats.org/officeDocument/2006/relationships/image" Target="../media/image481.png"/><Relationship Id="rId145" Type="http://schemas.openxmlformats.org/officeDocument/2006/relationships/customXml" Target="../ink/ink467.xml"/><Relationship Id="rId161" Type="http://schemas.openxmlformats.org/officeDocument/2006/relationships/customXml" Target="../ink/ink475.xml"/><Relationship Id="rId166" Type="http://schemas.openxmlformats.org/officeDocument/2006/relationships/image" Target="../media/image4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4.png"/><Relationship Id="rId23" Type="http://schemas.openxmlformats.org/officeDocument/2006/relationships/customXml" Target="../ink/ink406.xml"/><Relationship Id="rId28" Type="http://schemas.openxmlformats.org/officeDocument/2006/relationships/image" Target="../media/image425.png"/><Relationship Id="rId49" Type="http://schemas.openxmlformats.org/officeDocument/2006/relationships/customXml" Target="../ink/ink419.xml"/><Relationship Id="rId114" Type="http://schemas.openxmlformats.org/officeDocument/2006/relationships/image" Target="../media/image468.png"/><Relationship Id="rId119" Type="http://schemas.openxmlformats.org/officeDocument/2006/relationships/customXml" Target="../ink/ink454.xml"/><Relationship Id="rId44" Type="http://schemas.openxmlformats.org/officeDocument/2006/relationships/image" Target="../media/image433.png"/><Relationship Id="rId60" Type="http://schemas.openxmlformats.org/officeDocument/2006/relationships/image" Target="../media/image441.png"/><Relationship Id="rId65" Type="http://schemas.openxmlformats.org/officeDocument/2006/relationships/customXml" Target="../ink/ink427.xml"/><Relationship Id="rId81" Type="http://schemas.openxmlformats.org/officeDocument/2006/relationships/customXml" Target="../ink/ink435.xml"/><Relationship Id="rId86" Type="http://schemas.openxmlformats.org/officeDocument/2006/relationships/image" Target="../media/image454.png"/><Relationship Id="rId130" Type="http://schemas.openxmlformats.org/officeDocument/2006/relationships/image" Target="../media/image476.png"/><Relationship Id="rId135" Type="http://schemas.openxmlformats.org/officeDocument/2006/relationships/customXml" Target="../ink/ink462.xml"/><Relationship Id="rId151" Type="http://schemas.openxmlformats.org/officeDocument/2006/relationships/customXml" Target="../ink/ink470.xml"/><Relationship Id="rId156" Type="http://schemas.openxmlformats.org/officeDocument/2006/relationships/image" Target="../media/image489.png"/><Relationship Id="rId172" Type="http://schemas.openxmlformats.org/officeDocument/2006/relationships/image" Target="../media/image497.png"/><Relationship Id="rId13" Type="http://schemas.openxmlformats.org/officeDocument/2006/relationships/customXml" Target="../ink/ink401.xml"/><Relationship Id="rId18" Type="http://schemas.openxmlformats.org/officeDocument/2006/relationships/image" Target="../media/image420.png"/><Relationship Id="rId39" Type="http://schemas.openxmlformats.org/officeDocument/2006/relationships/customXml" Target="../ink/ink414.xml"/><Relationship Id="rId109" Type="http://schemas.openxmlformats.org/officeDocument/2006/relationships/customXml" Target="../ink/ink449.xml"/><Relationship Id="rId34" Type="http://schemas.openxmlformats.org/officeDocument/2006/relationships/image" Target="../media/image428.png"/><Relationship Id="rId50" Type="http://schemas.openxmlformats.org/officeDocument/2006/relationships/image" Target="../media/image436.png"/><Relationship Id="rId55" Type="http://schemas.openxmlformats.org/officeDocument/2006/relationships/customXml" Target="../ink/ink422.xml"/><Relationship Id="rId76" Type="http://schemas.openxmlformats.org/officeDocument/2006/relationships/image" Target="../media/image449.png"/><Relationship Id="rId97" Type="http://schemas.openxmlformats.org/officeDocument/2006/relationships/customXml" Target="../ink/ink443.xml"/><Relationship Id="rId104" Type="http://schemas.openxmlformats.org/officeDocument/2006/relationships/image" Target="../media/image463.png"/><Relationship Id="rId120" Type="http://schemas.openxmlformats.org/officeDocument/2006/relationships/image" Target="../media/image471.png"/><Relationship Id="rId125" Type="http://schemas.openxmlformats.org/officeDocument/2006/relationships/customXml" Target="../ink/ink457.xml"/><Relationship Id="rId141" Type="http://schemas.openxmlformats.org/officeDocument/2006/relationships/customXml" Target="../ink/ink465.xml"/><Relationship Id="rId146" Type="http://schemas.openxmlformats.org/officeDocument/2006/relationships/image" Target="../media/image484.png"/><Relationship Id="rId167" Type="http://schemas.openxmlformats.org/officeDocument/2006/relationships/customXml" Target="../ink/ink478.xml"/><Relationship Id="rId7" Type="http://schemas.openxmlformats.org/officeDocument/2006/relationships/customXml" Target="../ink/ink398.xml"/><Relationship Id="rId71" Type="http://schemas.openxmlformats.org/officeDocument/2006/relationships/customXml" Target="../ink/ink430.xml"/><Relationship Id="rId92" Type="http://schemas.openxmlformats.org/officeDocument/2006/relationships/image" Target="../media/image457.png"/><Relationship Id="rId162" Type="http://schemas.openxmlformats.org/officeDocument/2006/relationships/image" Target="../media/image492.png"/><Relationship Id="rId2" Type="http://schemas.openxmlformats.org/officeDocument/2006/relationships/image" Target="../media/image411.png"/><Relationship Id="rId29" Type="http://schemas.openxmlformats.org/officeDocument/2006/relationships/customXml" Target="../ink/ink409.xml"/><Relationship Id="rId24" Type="http://schemas.openxmlformats.org/officeDocument/2006/relationships/image" Target="../media/image423.png"/><Relationship Id="rId40" Type="http://schemas.openxmlformats.org/officeDocument/2006/relationships/image" Target="../media/image431.png"/><Relationship Id="rId45" Type="http://schemas.openxmlformats.org/officeDocument/2006/relationships/customXml" Target="../ink/ink417.xml"/><Relationship Id="rId66" Type="http://schemas.openxmlformats.org/officeDocument/2006/relationships/image" Target="../media/image444.png"/><Relationship Id="rId87" Type="http://schemas.openxmlformats.org/officeDocument/2006/relationships/customXml" Target="../ink/ink438.xml"/><Relationship Id="rId110" Type="http://schemas.openxmlformats.org/officeDocument/2006/relationships/image" Target="../media/image466.png"/><Relationship Id="rId115" Type="http://schemas.openxmlformats.org/officeDocument/2006/relationships/customXml" Target="../ink/ink452.xml"/><Relationship Id="rId131" Type="http://schemas.openxmlformats.org/officeDocument/2006/relationships/customXml" Target="../ink/ink460.xml"/><Relationship Id="rId136" Type="http://schemas.openxmlformats.org/officeDocument/2006/relationships/image" Target="../media/image479.png"/><Relationship Id="rId157" Type="http://schemas.openxmlformats.org/officeDocument/2006/relationships/customXml" Target="../ink/ink473.xml"/><Relationship Id="rId61" Type="http://schemas.openxmlformats.org/officeDocument/2006/relationships/customXml" Target="../ink/ink425.xml"/><Relationship Id="rId82" Type="http://schemas.openxmlformats.org/officeDocument/2006/relationships/image" Target="../media/image452.png"/><Relationship Id="rId152" Type="http://schemas.openxmlformats.org/officeDocument/2006/relationships/image" Target="../media/image487.png"/><Relationship Id="rId19" Type="http://schemas.openxmlformats.org/officeDocument/2006/relationships/customXml" Target="../ink/ink404.xml"/><Relationship Id="rId14" Type="http://schemas.openxmlformats.org/officeDocument/2006/relationships/image" Target="../media/image418.png"/><Relationship Id="rId30" Type="http://schemas.openxmlformats.org/officeDocument/2006/relationships/image" Target="../media/image426.png"/><Relationship Id="rId35" Type="http://schemas.openxmlformats.org/officeDocument/2006/relationships/customXml" Target="../ink/ink412.xml"/><Relationship Id="rId56" Type="http://schemas.openxmlformats.org/officeDocument/2006/relationships/image" Target="../media/image439.png"/><Relationship Id="rId77" Type="http://schemas.openxmlformats.org/officeDocument/2006/relationships/customXml" Target="../ink/ink433.xml"/><Relationship Id="rId100" Type="http://schemas.openxmlformats.org/officeDocument/2006/relationships/image" Target="../media/image461.png"/><Relationship Id="rId105" Type="http://schemas.openxmlformats.org/officeDocument/2006/relationships/customXml" Target="../ink/ink447.xml"/><Relationship Id="rId126" Type="http://schemas.openxmlformats.org/officeDocument/2006/relationships/image" Target="../media/image474.png"/><Relationship Id="rId147" Type="http://schemas.openxmlformats.org/officeDocument/2006/relationships/customXml" Target="../ink/ink468.xml"/><Relationship Id="rId168" Type="http://schemas.openxmlformats.org/officeDocument/2006/relationships/image" Target="../media/image495.png"/><Relationship Id="rId8" Type="http://schemas.openxmlformats.org/officeDocument/2006/relationships/image" Target="../media/image415.png"/><Relationship Id="rId51" Type="http://schemas.openxmlformats.org/officeDocument/2006/relationships/customXml" Target="../ink/ink420.xml"/><Relationship Id="rId72" Type="http://schemas.openxmlformats.org/officeDocument/2006/relationships/image" Target="../media/image447.png"/><Relationship Id="rId93" Type="http://schemas.openxmlformats.org/officeDocument/2006/relationships/customXml" Target="../ink/ink441.xml"/><Relationship Id="rId98" Type="http://schemas.openxmlformats.org/officeDocument/2006/relationships/image" Target="../media/image460.png"/><Relationship Id="rId121" Type="http://schemas.openxmlformats.org/officeDocument/2006/relationships/customXml" Target="../ink/ink455.xml"/><Relationship Id="rId142" Type="http://schemas.openxmlformats.org/officeDocument/2006/relationships/image" Target="../media/image482.png"/><Relationship Id="rId163" Type="http://schemas.openxmlformats.org/officeDocument/2006/relationships/customXml" Target="../ink/ink476.xml"/><Relationship Id="rId3" Type="http://schemas.openxmlformats.org/officeDocument/2006/relationships/image" Target="../media/image412.jpg"/><Relationship Id="rId25" Type="http://schemas.openxmlformats.org/officeDocument/2006/relationships/customXml" Target="../ink/ink407.xml"/><Relationship Id="rId46" Type="http://schemas.openxmlformats.org/officeDocument/2006/relationships/image" Target="../media/image434.png"/><Relationship Id="rId67" Type="http://schemas.openxmlformats.org/officeDocument/2006/relationships/customXml" Target="../ink/ink428.xml"/><Relationship Id="rId116" Type="http://schemas.openxmlformats.org/officeDocument/2006/relationships/image" Target="../media/image469.png"/><Relationship Id="rId137" Type="http://schemas.openxmlformats.org/officeDocument/2006/relationships/customXml" Target="../ink/ink463.xml"/><Relationship Id="rId158" Type="http://schemas.openxmlformats.org/officeDocument/2006/relationships/image" Target="../media/image490.png"/><Relationship Id="rId20" Type="http://schemas.openxmlformats.org/officeDocument/2006/relationships/image" Target="../media/image421.png"/><Relationship Id="rId41" Type="http://schemas.openxmlformats.org/officeDocument/2006/relationships/customXml" Target="../ink/ink415.xml"/><Relationship Id="rId62" Type="http://schemas.openxmlformats.org/officeDocument/2006/relationships/image" Target="../media/image442.png"/><Relationship Id="rId83" Type="http://schemas.openxmlformats.org/officeDocument/2006/relationships/customXml" Target="../ink/ink436.xml"/><Relationship Id="rId88" Type="http://schemas.openxmlformats.org/officeDocument/2006/relationships/image" Target="../media/image455.png"/><Relationship Id="rId111" Type="http://schemas.openxmlformats.org/officeDocument/2006/relationships/customXml" Target="../ink/ink450.xml"/><Relationship Id="rId132" Type="http://schemas.openxmlformats.org/officeDocument/2006/relationships/image" Target="../media/image477.png"/><Relationship Id="rId153" Type="http://schemas.openxmlformats.org/officeDocument/2006/relationships/customXml" Target="../ink/ink471.xml"/><Relationship Id="rId15" Type="http://schemas.openxmlformats.org/officeDocument/2006/relationships/customXml" Target="../ink/ink402.xml"/><Relationship Id="rId36" Type="http://schemas.openxmlformats.org/officeDocument/2006/relationships/image" Target="../media/image429.png"/><Relationship Id="rId57" Type="http://schemas.openxmlformats.org/officeDocument/2006/relationships/customXml" Target="../ink/ink423.xml"/><Relationship Id="rId106" Type="http://schemas.openxmlformats.org/officeDocument/2006/relationships/image" Target="../media/image464.png"/><Relationship Id="rId127" Type="http://schemas.openxmlformats.org/officeDocument/2006/relationships/customXml" Target="../ink/ink458.xml"/><Relationship Id="rId10" Type="http://schemas.openxmlformats.org/officeDocument/2006/relationships/image" Target="../media/image416.png"/><Relationship Id="rId31" Type="http://schemas.openxmlformats.org/officeDocument/2006/relationships/customXml" Target="../ink/ink410.xml"/><Relationship Id="rId52" Type="http://schemas.openxmlformats.org/officeDocument/2006/relationships/image" Target="../media/image437.png"/><Relationship Id="rId73" Type="http://schemas.openxmlformats.org/officeDocument/2006/relationships/customXml" Target="../ink/ink431.xml"/><Relationship Id="rId78" Type="http://schemas.openxmlformats.org/officeDocument/2006/relationships/image" Target="../media/image450.png"/><Relationship Id="rId94" Type="http://schemas.openxmlformats.org/officeDocument/2006/relationships/image" Target="../media/image458.png"/><Relationship Id="rId99" Type="http://schemas.openxmlformats.org/officeDocument/2006/relationships/customXml" Target="../ink/ink444.xml"/><Relationship Id="rId101" Type="http://schemas.openxmlformats.org/officeDocument/2006/relationships/customXml" Target="../ink/ink445.xml"/><Relationship Id="rId122" Type="http://schemas.openxmlformats.org/officeDocument/2006/relationships/image" Target="../media/image472.png"/><Relationship Id="rId143" Type="http://schemas.openxmlformats.org/officeDocument/2006/relationships/customXml" Target="../ink/ink466.xml"/><Relationship Id="rId148" Type="http://schemas.openxmlformats.org/officeDocument/2006/relationships/image" Target="../media/image485.png"/><Relationship Id="rId164" Type="http://schemas.openxmlformats.org/officeDocument/2006/relationships/image" Target="../media/image493.png"/><Relationship Id="rId169" Type="http://schemas.openxmlformats.org/officeDocument/2006/relationships/customXml" Target="../ink/ink479.xml"/><Relationship Id="rId4" Type="http://schemas.openxmlformats.org/officeDocument/2006/relationships/image" Target="../media/image413.png"/><Relationship Id="rId9" Type="http://schemas.openxmlformats.org/officeDocument/2006/relationships/customXml" Target="../ink/ink399.xml"/><Relationship Id="rId26" Type="http://schemas.openxmlformats.org/officeDocument/2006/relationships/image" Target="../media/image424.png"/><Relationship Id="rId47" Type="http://schemas.openxmlformats.org/officeDocument/2006/relationships/customXml" Target="../ink/ink418.xml"/><Relationship Id="rId68" Type="http://schemas.openxmlformats.org/officeDocument/2006/relationships/image" Target="../media/image445.png"/><Relationship Id="rId89" Type="http://schemas.openxmlformats.org/officeDocument/2006/relationships/customXml" Target="../ink/ink439.xml"/><Relationship Id="rId112" Type="http://schemas.openxmlformats.org/officeDocument/2006/relationships/image" Target="../media/image467.png"/><Relationship Id="rId133" Type="http://schemas.openxmlformats.org/officeDocument/2006/relationships/customXml" Target="../ink/ink461.xml"/><Relationship Id="rId154" Type="http://schemas.openxmlformats.org/officeDocument/2006/relationships/image" Target="../media/image488.png"/><Relationship Id="rId16" Type="http://schemas.openxmlformats.org/officeDocument/2006/relationships/image" Target="../media/image419.png"/><Relationship Id="rId37" Type="http://schemas.openxmlformats.org/officeDocument/2006/relationships/customXml" Target="../ink/ink413.xml"/><Relationship Id="rId58" Type="http://schemas.openxmlformats.org/officeDocument/2006/relationships/image" Target="../media/image440.png"/><Relationship Id="rId79" Type="http://schemas.openxmlformats.org/officeDocument/2006/relationships/customXml" Target="../ink/ink434.xml"/><Relationship Id="rId102" Type="http://schemas.openxmlformats.org/officeDocument/2006/relationships/image" Target="../media/image462.png"/><Relationship Id="rId123" Type="http://schemas.openxmlformats.org/officeDocument/2006/relationships/customXml" Target="../ink/ink456.xml"/><Relationship Id="rId144" Type="http://schemas.openxmlformats.org/officeDocument/2006/relationships/image" Target="../media/image483.png"/><Relationship Id="rId90" Type="http://schemas.openxmlformats.org/officeDocument/2006/relationships/image" Target="../media/image456.png"/><Relationship Id="rId165" Type="http://schemas.openxmlformats.org/officeDocument/2006/relationships/customXml" Target="../ink/ink477.xml"/><Relationship Id="rId27" Type="http://schemas.openxmlformats.org/officeDocument/2006/relationships/customXml" Target="../ink/ink408.xml"/><Relationship Id="rId48" Type="http://schemas.openxmlformats.org/officeDocument/2006/relationships/image" Target="../media/image435.png"/><Relationship Id="rId69" Type="http://schemas.openxmlformats.org/officeDocument/2006/relationships/customXml" Target="../ink/ink429.xml"/><Relationship Id="rId113" Type="http://schemas.openxmlformats.org/officeDocument/2006/relationships/customXml" Target="../ink/ink451.xml"/><Relationship Id="rId134" Type="http://schemas.openxmlformats.org/officeDocument/2006/relationships/image" Target="../media/image478.png"/><Relationship Id="rId80" Type="http://schemas.openxmlformats.org/officeDocument/2006/relationships/image" Target="../media/image451.png"/><Relationship Id="rId155" Type="http://schemas.openxmlformats.org/officeDocument/2006/relationships/customXml" Target="../ink/ink472.xml"/><Relationship Id="rId17" Type="http://schemas.openxmlformats.org/officeDocument/2006/relationships/customXml" Target="../ink/ink403.xml"/><Relationship Id="rId38" Type="http://schemas.openxmlformats.org/officeDocument/2006/relationships/image" Target="../media/image430.png"/><Relationship Id="rId59" Type="http://schemas.openxmlformats.org/officeDocument/2006/relationships/customXml" Target="../ink/ink424.xml"/><Relationship Id="rId103" Type="http://schemas.openxmlformats.org/officeDocument/2006/relationships/customXml" Target="../ink/ink446.xml"/><Relationship Id="rId124" Type="http://schemas.openxmlformats.org/officeDocument/2006/relationships/image" Target="../media/image4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C4562-8D46-DD11-D474-121A0C785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60BD-5018-F0AF-D046-9B88A1CF3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2A4824-D11F-72FA-FE6D-ED3D2DD7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" y="0"/>
            <a:ext cx="9127977" cy="5143500"/>
          </a:xfrm>
          <a:prstGeom prst="rect">
            <a:avLst/>
          </a:prstGeom>
        </p:spPr>
      </p:pic>
      <p:pic>
        <p:nvPicPr>
          <p:cNvPr id="5" name="Picture 4" descr="A white background with blue text&#10;&#10;AI-generated content may be incorrect.">
            <a:extLst>
              <a:ext uri="{FF2B5EF4-FFF2-40B4-BE49-F238E27FC236}">
                <a16:creationId xmlns:a16="http://schemas.microsoft.com/office/drawing/2014/main" id="{9EA9CE2B-CF48-D498-DE28-16A25040E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" y="0"/>
            <a:ext cx="9132119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55F801-CD0F-A4CB-5809-50E271425778}"/>
              </a:ext>
            </a:extLst>
          </p:cNvPr>
          <p:cNvSpPr txBox="1"/>
          <p:nvPr/>
        </p:nvSpPr>
        <p:spPr>
          <a:xfrm>
            <a:off x="1076130" y="3604397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4867FF"/>
                </a:solidFill>
              </a:rPr>
              <a:t>By Felix Egan</a:t>
            </a:r>
          </a:p>
        </p:txBody>
      </p:sp>
    </p:spTree>
    <p:extLst>
      <p:ext uri="{BB962C8B-B14F-4D97-AF65-F5344CB8AC3E}">
        <p14:creationId xmlns:p14="http://schemas.microsoft.com/office/powerpoint/2010/main" val="1071016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rectangular banner with text&#10;&#10;AI-generated content may be incorrect.">
            <a:extLst>
              <a:ext uri="{FF2B5EF4-FFF2-40B4-BE49-F238E27FC236}">
                <a16:creationId xmlns:a16="http://schemas.microsoft.com/office/drawing/2014/main" id="{9FFC1311-268E-F30D-A29A-202E41E7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3"/>
            <a:ext cx="9144000" cy="51334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BF9990-80C8-3905-8B3F-8DA08A090DD8}"/>
                  </a:ext>
                </a:extLst>
              </p14:cNvPr>
              <p14:cNvContentPartPr/>
              <p14:nvPr/>
            </p14:nvContentPartPr>
            <p14:xfrm>
              <a:off x="1358418" y="3739339"/>
              <a:ext cx="6696720" cy="365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BF9990-80C8-3905-8B3F-8DA08A090D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2418" y="3703699"/>
                <a:ext cx="67683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9B91C7-C208-8C2D-1A6C-E4D852C72532}"/>
                  </a:ext>
                </a:extLst>
              </p14:cNvPr>
              <p14:cNvContentPartPr/>
              <p14:nvPr/>
            </p14:nvContentPartPr>
            <p14:xfrm>
              <a:off x="2221338" y="1021339"/>
              <a:ext cx="29160" cy="482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9B91C7-C208-8C2D-1A6C-E4D852C725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5338" y="985699"/>
                <a:ext cx="100800" cy="55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115C4BC-4F10-F560-E151-F62BE37AE0B1}"/>
              </a:ext>
            </a:extLst>
          </p:cNvPr>
          <p:cNvGrpSpPr/>
          <p:nvPr/>
        </p:nvGrpSpPr>
        <p:grpSpPr>
          <a:xfrm>
            <a:off x="2048178" y="972019"/>
            <a:ext cx="2786040" cy="506880"/>
            <a:chOff x="2048178" y="972019"/>
            <a:chExt cx="278604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247506-4C35-D066-7B23-3098ED4DDE6E}"/>
                    </a:ext>
                  </a:extLst>
                </p14:cNvPr>
                <p14:cNvContentPartPr/>
                <p14:nvPr/>
              </p14:nvContentPartPr>
              <p14:xfrm>
                <a:off x="2048178" y="991459"/>
                <a:ext cx="346320" cy="36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247506-4C35-D066-7B23-3098ED4DDE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12178" y="955459"/>
                  <a:ext cx="417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05FB5B-EBC4-F81B-6BFF-CCC67CEC7FE5}"/>
                    </a:ext>
                  </a:extLst>
                </p14:cNvPr>
                <p14:cNvContentPartPr/>
                <p14:nvPr/>
              </p14:nvContentPartPr>
              <p14:xfrm>
                <a:off x="2426898" y="972019"/>
                <a:ext cx="204840" cy="416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05FB5B-EBC4-F81B-6BFF-CCC67CEC7F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91258" y="936379"/>
                  <a:ext cx="2764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A0B605-B5CD-BE0E-464A-477344C8C7AE}"/>
                    </a:ext>
                  </a:extLst>
                </p14:cNvPr>
                <p14:cNvContentPartPr/>
                <p14:nvPr/>
              </p14:nvContentPartPr>
              <p14:xfrm>
                <a:off x="3032058" y="992179"/>
                <a:ext cx="262440" cy="456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A0B605-B5CD-BE0E-464A-477344C8C7A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96418" y="956179"/>
                  <a:ext cx="33408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714833-3E7C-E543-83C9-EF33BF80F420}"/>
                    </a:ext>
                  </a:extLst>
                </p14:cNvPr>
                <p14:cNvContentPartPr/>
                <p14:nvPr/>
              </p14:nvContentPartPr>
              <p14:xfrm>
                <a:off x="3266778" y="1247059"/>
                <a:ext cx="114840" cy="193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714833-3E7C-E543-83C9-EF33BF80F4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30778" y="1211059"/>
                  <a:ext cx="186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715938-6B33-2BCF-92EC-99963ED1C7D7}"/>
                    </a:ext>
                  </a:extLst>
                </p14:cNvPr>
                <p14:cNvContentPartPr/>
                <p14:nvPr/>
              </p14:nvContentPartPr>
              <p14:xfrm>
                <a:off x="3415818" y="1023859"/>
                <a:ext cx="114120" cy="38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715938-6B33-2BCF-92EC-99963ED1C7D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80178" y="987859"/>
                  <a:ext cx="1857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E89DAC-B8A6-8697-EF42-836EDC2DDACC}"/>
                    </a:ext>
                  </a:extLst>
                </p14:cNvPr>
                <p14:cNvContentPartPr/>
                <p14:nvPr/>
              </p14:nvContentPartPr>
              <p14:xfrm>
                <a:off x="3903618" y="1233379"/>
                <a:ext cx="136800" cy="245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E89DAC-B8A6-8697-EF42-836EDC2DDA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67618" y="1197379"/>
                  <a:ext cx="2084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5ECD7D-7537-5C95-7076-B17050342803}"/>
                    </a:ext>
                  </a:extLst>
                </p14:cNvPr>
                <p14:cNvContentPartPr/>
                <p14:nvPr/>
              </p14:nvContentPartPr>
              <p14:xfrm>
                <a:off x="4025298" y="1240579"/>
                <a:ext cx="129960" cy="201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5ECD7D-7537-5C95-7076-B170503428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89658" y="1204579"/>
                  <a:ext cx="201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7A34A7-BFAE-6AA1-00BC-4CCDD1E8375B}"/>
                    </a:ext>
                  </a:extLst>
                </p14:cNvPr>
                <p14:cNvContentPartPr/>
                <p14:nvPr/>
              </p14:nvContentPartPr>
              <p14:xfrm>
                <a:off x="4179738" y="1002259"/>
                <a:ext cx="48240" cy="417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7A34A7-BFAE-6AA1-00BC-4CCDD1E8375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44098" y="966619"/>
                  <a:ext cx="1198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45D6623-512D-E41C-9667-2E26DF9BD1B7}"/>
                    </a:ext>
                  </a:extLst>
                </p14:cNvPr>
                <p14:cNvContentPartPr/>
                <p14:nvPr/>
              </p14:nvContentPartPr>
              <p14:xfrm>
                <a:off x="4267938" y="1275859"/>
                <a:ext cx="120240" cy="165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45D6623-512D-E41C-9667-2E26DF9BD1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32298" y="1240219"/>
                  <a:ext cx="191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33BF2A-B4C0-1261-3573-EBA8BDAF13C2}"/>
                    </a:ext>
                  </a:extLst>
                </p14:cNvPr>
                <p14:cNvContentPartPr/>
                <p14:nvPr/>
              </p14:nvContentPartPr>
              <p14:xfrm>
                <a:off x="4436778" y="1052299"/>
                <a:ext cx="51480" cy="387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33BF2A-B4C0-1261-3573-EBA8BDAF13C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01138" y="1016659"/>
                  <a:ext cx="1231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21ABDB9-16E9-05B7-092B-B769A0B1A8E9}"/>
                    </a:ext>
                  </a:extLst>
                </p14:cNvPr>
                <p14:cNvContentPartPr/>
                <p14:nvPr/>
              </p14:nvContentPartPr>
              <p14:xfrm>
                <a:off x="4461978" y="1265059"/>
                <a:ext cx="104400" cy="132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21ABDB9-16E9-05B7-092B-B769A0B1A8E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26338" y="1229059"/>
                  <a:ext cx="176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46E471-6447-BCB5-76CF-225B7EFF8AB0}"/>
                    </a:ext>
                  </a:extLst>
                </p14:cNvPr>
                <p14:cNvContentPartPr/>
                <p14:nvPr/>
              </p14:nvContentPartPr>
              <p14:xfrm>
                <a:off x="4574658" y="1185859"/>
                <a:ext cx="106560" cy="271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46E471-6447-BCB5-76CF-225B7EFF8A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38658" y="1150219"/>
                  <a:ext cx="178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7F2193-8393-BEDE-5FFD-1636BA78C2A9}"/>
                    </a:ext>
                  </a:extLst>
                </p14:cNvPr>
                <p14:cNvContentPartPr/>
                <p14:nvPr/>
              </p14:nvContentPartPr>
              <p14:xfrm>
                <a:off x="4729458" y="1275499"/>
                <a:ext cx="104760" cy="169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7F2193-8393-BEDE-5FFD-1636BA78C2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93458" y="1239499"/>
                  <a:ext cx="176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887E6B-C779-36FA-F1D1-33B1C8AB2C61}"/>
                    </a:ext>
                  </a:extLst>
                </p14:cNvPr>
                <p14:cNvContentPartPr/>
                <p14:nvPr/>
              </p14:nvContentPartPr>
              <p14:xfrm>
                <a:off x="4506618" y="1306459"/>
                <a:ext cx="42480" cy="133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887E6B-C779-36FA-F1D1-33B1C8AB2C6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70978" y="1270459"/>
                  <a:ext cx="11412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692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065A-C2E6-3605-14C5-90F625FB5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B975FCA-8987-1810-57B3-81C659A6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" y="0"/>
            <a:ext cx="9141621" cy="5143500"/>
          </a:xfrm>
          <a:prstGeom prst="rect">
            <a:avLst/>
          </a:prstGeom>
        </p:spPr>
      </p:pic>
      <p:pic>
        <p:nvPicPr>
          <p:cNvPr id="6" name="Picture 5" descr="A white screen with text and images&#10;&#10;AI-generated content may be incorrect.">
            <a:extLst>
              <a:ext uri="{FF2B5EF4-FFF2-40B4-BE49-F238E27FC236}">
                <a16:creationId xmlns:a16="http://schemas.microsoft.com/office/drawing/2014/main" id="{8323D0C7-3785-D6AF-00EE-92243284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74"/>
            <a:ext cx="9144000" cy="5083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E30D15-D2E4-8584-FC18-E58A26CA2B1B}"/>
              </a:ext>
            </a:extLst>
          </p:cNvPr>
          <p:cNvSpPr/>
          <p:nvPr/>
        </p:nvSpPr>
        <p:spPr>
          <a:xfrm>
            <a:off x="606901" y="1226914"/>
            <a:ext cx="7048163" cy="2612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CA" dirty="0">
              <a:solidFill>
                <a:srgbClr val="4867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17B32-9484-1694-F903-959585AD2B4B}"/>
              </a:ext>
            </a:extLst>
          </p:cNvPr>
          <p:cNvSpPr txBox="1"/>
          <p:nvPr/>
        </p:nvSpPr>
        <p:spPr>
          <a:xfrm>
            <a:off x="784927" y="1379693"/>
            <a:ext cx="62792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Fostering Honesty in Children</a:t>
            </a:r>
          </a:p>
          <a:p>
            <a:pPr marL="285750" indent="-285750">
              <a:buClr>
                <a:srgbClr val="4867FF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Cognitive Growth: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Enables both deception and self-regulation.</a:t>
            </a:r>
          </a:p>
          <a:p>
            <a:pPr marL="285750" indent="-285750">
              <a:buClr>
                <a:srgbClr val="4867FF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Parental Influence: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Honest modeling reinforces integrity.</a:t>
            </a:r>
          </a:p>
          <a:p>
            <a:pPr marL="285750" indent="-285750">
              <a:buClr>
                <a:srgbClr val="4867FF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Behavioral Links: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Lying ties to aggression, requiring broader strategies. </a:t>
            </a:r>
          </a:p>
          <a:p>
            <a:pPr marL="285750" indent="-285750">
              <a:buClr>
                <a:srgbClr val="4867FF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Practical Steps: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 lvl="1">
              <a:buClr>
                <a:srgbClr val="4867FF"/>
              </a:buClr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	Create integrity-focused environments.</a:t>
            </a:r>
          </a:p>
          <a:p>
            <a:pPr lvl="1">
              <a:buClr>
                <a:srgbClr val="4867FF"/>
              </a:buClr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	Model honesty and celebrate truth-telling.</a:t>
            </a:r>
          </a:p>
          <a:p>
            <a:pPr marL="285750" lvl="1" indent="-285750">
              <a:buClr>
                <a:srgbClr val="4867FF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Interventions: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Mindfulness &amp; counseling for self-regulation. </a:t>
            </a:r>
          </a:p>
          <a:p>
            <a:pPr marL="285750" lvl="1" indent="-285750">
              <a:buClr>
                <a:srgbClr val="4867FF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Goal: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Build a strong ethical foundation.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730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2B5A-5347-3197-30C2-59CDE9EF41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A screenshot of a paper&#10;&#10;AI-generated content may be incorrect.">
            <a:extLst>
              <a:ext uri="{FF2B5EF4-FFF2-40B4-BE49-F238E27FC236}">
                <a16:creationId xmlns:a16="http://schemas.microsoft.com/office/drawing/2014/main" id="{EA45D0B8-6D16-7E1A-6498-E26DE214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7"/>
            <a:ext cx="9144000" cy="5128126"/>
          </a:xfrm>
          <a:prstGeom prst="rect">
            <a:avLst/>
          </a:prstGeom>
        </p:spPr>
      </p:pic>
      <p:pic>
        <p:nvPicPr>
          <p:cNvPr id="6" name="Picture 5" descr="A close-up of a paper&#10;&#10;AI-generated content may be incorrect.">
            <a:extLst>
              <a:ext uri="{FF2B5EF4-FFF2-40B4-BE49-F238E27FC236}">
                <a16:creationId xmlns:a16="http://schemas.microsoft.com/office/drawing/2014/main" id="{81975086-09DB-0F99-F352-FAEF5421C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54"/>
            <a:ext cx="9144000" cy="5081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C651AF-782F-3986-20A5-7F3DBE5EAC35}"/>
              </a:ext>
            </a:extLst>
          </p:cNvPr>
          <p:cNvSpPr txBox="1"/>
          <p:nvPr/>
        </p:nvSpPr>
        <p:spPr>
          <a:xfrm>
            <a:off x="465292" y="4491080"/>
            <a:ext cx="502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140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Effects of Lying | Georgia Haukom | 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TEDxKids@ElCajon</a:t>
            </a:r>
            <a:endParaRPr lang="en-CA" dirty="0">
              <a:solidFill>
                <a:srgbClr val="00B0F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D4F0A0-D847-A3BC-3D23-E269CF3CDFA0}"/>
              </a:ext>
            </a:extLst>
          </p:cNvPr>
          <p:cNvGrpSpPr/>
          <p:nvPr/>
        </p:nvGrpSpPr>
        <p:grpSpPr>
          <a:xfrm>
            <a:off x="643458" y="4098259"/>
            <a:ext cx="1056600" cy="297720"/>
            <a:chOff x="643458" y="4098259"/>
            <a:chExt cx="105660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3640CCD-E169-B786-8F1A-BB67FD9AEDCB}"/>
                    </a:ext>
                  </a:extLst>
                </p14:cNvPr>
                <p14:cNvContentPartPr/>
                <p14:nvPr/>
              </p14:nvContentPartPr>
              <p14:xfrm>
                <a:off x="643458" y="4098259"/>
                <a:ext cx="193680" cy="288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3640CCD-E169-B786-8F1A-BB67FD9AED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7818" y="4062259"/>
                  <a:ext cx="2653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9A68CE-E8A8-A5F0-F016-03639748CE62}"/>
                    </a:ext>
                  </a:extLst>
                </p14:cNvPr>
                <p14:cNvContentPartPr/>
                <p14:nvPr/>
              </p14:nvContentPartPr>
              <p14:xfrm>
                <a:off x="742458" y="4250899"/>
                <a:ext cx="90720" cy="55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9A68CE-E8A8-A5F0-F016-03639748CE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6818" y="4215259"/>
                  <a:ext cx="162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EA6073-DBD1-443E-AE31-521028750733}"/>
                    </a:ext>
                  </a:extLst>
                </p14:cNvPr>
                <p14:cNvContentPartPr/>
                <p14:nvPr/>
              </p14:nvContentPartPr>
              <p14:xfrm>
                <a:off x="891498" y="4216699"/>
                <a:ext cx="97200" cy="179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EA6073-DBD1-443E-AE31-52102875073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5858" y="4180699"/>
                  <a:ext cx="168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998E3F-A37D-3437-D0D0-960F32729546}"/>
                    </a:ext>
                  </a:extLst>
                </p14:cNvPr>
                <p14:cNvContentPartPr/>
                <p14:nvPr/>
              </p14:nvContentPartPr>
              <p14:xfrm>
                <a:off x="996618" y="4233619"/>
                <a:ext cx="78120" cy="110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998E3F-A37D-3437-D0D0-960F327295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0978" y="4197619"/>
                  <a:ext cx="149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477BEA-0090-FDA0-A050-89732E5BDB2A}"/>
                    </a:ext>
                  </a:extLst>
                </p14:cNvPr>
                <p14:cNvContentPartPr/>
                <p14:nvPr/>
              </p14:nvContentPartPr>
              <p14:xfrm>
                <a:off x="1124058" y="4181779"/>
                <a:ext cx="128880" cy="132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477BEA-0090-FDA0-A050-89732E5BDB2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8058" y="4145779"/>
                  <a:ext cx="200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2E9755-1CB2-8929-E22C-65E794D21FF6}"/>
                    </a:ext>
                  </a:extLst>
                </p14:cNvPr>
                <p14:cNvContentPartPr/>
                <p14:nvPr/>
              </p14:nvContentPartPr>
              <p14:xfrm>
                <a:off x="1272378" y="4194739"/>
                <a:ext cx="72360" cy="18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2E9755-1CB2-8929-E22C-65E794D21F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36738" y="4159099"/>
                  <a:ext cx="144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8DD910-8D48-046F-9CF7-D17190A15B7E}"/>
                    </a:ext>
                  </a:extLst>
                </p14:cNvPr>
                <p14:cNvContentPartPr/>
                <p14:nvPr/>
              </p14:nvContentPartPr>
              <p14:xfrm>
                <a:off x="1388658" y="4210939"/>
                <a:ext cx="7560" cy="95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8DD910-8D48-046F-9CF7-D17190A15B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52658" y="4175299"/>
                  <a:ext cx="79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C10987-B28A-3090-6EC6-A20CA7BAD9C5}"/>
                    </a:ext>
                  </a:extLst>
                </p14:cNvPr>
                <p14:cNvContentPartPr/>
                <p14:nvPr/>
              </p14:nvContentPartPr>
              <p14:xfrm>
                <a:off x="1406658" y="4145059"/>
                <a:ext cx="44280" cy="27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C10987-B28A-3090-6EC6-A20CA7BAD9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70658" y="4109059"/>
                  <a:ext cx="115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BD42F6-537A-FA99-2A7B-4CE4EBFB0471}"/>
                    </a:ext>
                  </a:extLst>
                </p14:cNvPr>
                <p14:cNvContentPartPr/>
                <p14:nvPr/>
              </p14:nvContentPartPr>
              <p14:xfrm>
                <a:off x="1465338" y="4179259"/>
                <a:ext cx="99720" cy="114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BD42F6-537A-FA99-2A7B-4CE4EBFB04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29698" y="4143619"/>
                  <a:ext cx="171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0527EA-4707-1D67-E3A1-D95B5F1BAEA4}"/>
                    </a:ext>
                  </a:extLst>
                </p14:cNvPr>
                <p14:cNvContentPartPr/>
                <p14:nvPr/>
              </p14:nvContentPartPr>
              <p14:xfrm>
                <a:off x="1668738" y="4113019"/>
                <a:ext cx="8280" cy="20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0527EA-4707-1D67-E3A1-D95B5F1BAE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32738" y="4077019"/>
                  <a:ext cx="79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FDA0B0-359B-E63C-D146-D6B434BF90CC}"/>
                    </a:ext>
                  </a:extLst>
                </p14:cNvPr>
                <p14:cNvContentPartPr/>
                <p14:nvPr/>
              </p14:nvContentPartPr>
              <p14:xfrm>
                <a:off x="1681698" y="4247659"/>
                <a:ext cx="18360" cy="45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FDA0B0-359B-E63C-D146-D6B434BF90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45698" y="4212019"/>
                  <a:ext cx="900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CE245E-DE0B-A71D-BBDF-C1575FB65EB2}"/>
              </a:ext>
            </a:extLst>
          </p:cNvPr>
          <p:cNvGrpSpPr/>
          <p:nvPr/>
        </p:nvGrpSpPr>
        <p:grpSpPr>
          <a:xfrm>
            <a:off x="1954938" y="4043899"/>
            <a:ext cx="424440" cy="252360"/>
            <a:chOff x="1954938" y="4043899"/>
            <a:chExt cx="42444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9B5C31-BDED-F5C8-B67B-3AD24DE92B0D}"/>
                    </a:ext>
                  </a:extLst>
                </p14:cNvPr>
                <p14:cNvContentPartPr/>
                <p14:nvPr/>
              </p14:nvContentPartPr>
              <p14:xfrm>
                <a:off x="1967538" y="4053979"/>
                <a:ext cx="49680" cy="242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9B5C31-BDED-F5C8-B67B-3AD24DE92B0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31898" y="4018339"/>
                  <a:ext cx="121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7D860D-479E-F4AC-298C-AE640D5DE588}"/>
                    </a:ext>
                  </a:extLst>
                </p14:cNvPr>
                <p14:cNvContentPartPr/>
                <p14:nvPr/>
              </p14:nvContentPartPr>
              <p14:xfrm>
                <a:off x="1954938" y="4180699"/>
                <a:ext cx="118800" cy="33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7D860D-479E-F4AC-298C-AE640D5DE5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19298" y="4144699"/>
                  <a:ext cx="190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719E5CE-195F-9E3F-FD02-7E11A6996760}"/>
                    </a:ext>
                  </a:extLst>
                </p14:cNvPr>
                <p14:cNvContentPartPr/>
                <p14:nvPr/>
              </p14:nvContentPartPr>
              <p14:xfrm>
                <a:off x="2066538" y="4043899"/>
                <a:ext cx="58680" cy="241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719E5CE-195F-9E3F-FD02-7E11A69967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30538" y="4007899"/>
                  <a:ext cx="130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E60B440-6D8D-8B1E-E0E7-767FC2B2D041}"/>
                    </a:ext>
                  </a:extLst>
                </p14:cNvPr>
                <p14:cNvContentPartPr/>
                <p14:nvPr/>
              </p14:nvContentPartPr>
              <p14:xfrm>
                <a:off x="2168778" y="4150099"/>
                <a:ext cx="92160" cy="132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E60B440-6D8D-8B1E-E0E7-767FC2B2D0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32778" y="4114459"/>
                  <a:ext cx="163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41B4AAC-ABE6-2351-1445-2AE639AB89A4}"/>
                    </a:ext>
                  </a:extLst>
                </p14:cNvPr>
                <p14:cNvContentPartPr/>
                <p14:nvPr/>
              </p14:nvContentPartPr>
              <p14:xfrm>
                <a:off x="2280738" y="4154059"/>
                <a:ext cx="98640" cy="92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41B4AAC-ABE6-2351-1445-2AE639AB89A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45098" y="4118419"/>
                  <a:ext cx="17028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7E3118-2FE3-9BFF-E73B-E3A67F219DB0}"/>
              </a:ext>
            </a:extLst>
          </p:cNvPr>
          <p:cNvGrpSpPr/>
          <p:nvPr/>
        </p:nvGrpSpPr>
        <p:grpSpPr>
          <a:xfrm>
            <a:off x="2685018" y="4015459"/>
            <a:ext cx="1391400" cy="340560"/>
            <a:chOff x="2685018" y="4015459"/>
            <a:chExt cx="139140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1D5F38-B129-9233-0888-98CB4FA789B7}"/>
                    </a:ext>
                  </a:extLst>
                </p14:cNvPr>
                <p14:cNvContentPartPr/>
                <p14:nvPr/>
              </p14:nvContentPartPr>
              <p14:xfrm>
                <a:off x="2685018" y="4108699"/>
                <a:ext cx="96480" cy="168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1D5F38-B129-9233-0888-98CB4FA789B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49378" y="4073059"/>
                  <a:ext cx="168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F0F5FD-8DAE-EA7E-1D28-AF7D37D36166}"/>
                    </a:ext>
                  </a:extLst>
                </p14:cNvPr>
                <p14:cNvContentPartPr/>
                <p14:nvPr/>
              </p14:nvContentPartPr>
              <p14:xfrm>
                <a:off x="2823258" y="4127059"/>
                <a:ext cx="99360" cy="105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F0F5FD-8DAE-EA7E-1D28-AF7D37D3616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87618" y="4091059"/>
                  <a:ext cx="171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E4376F5-44FA-F2BD-2C87-27A7D885A16A}"/>
                    </a:ext>
                  </a:extLst>
                </p14:cNvPr>
                <p14:cNvContentPartPr/>
                <p14:nvPr/>
              </p14:nvContentPartPr>
              <p14:xfrm>
                <a:off x="2782578" y="4124539"/>
                <a:ext cx="135720" cy="17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E4376F5-44FA-F2BD-2C87-27A7D885A16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46578" y="4088539"/>
                  <a:ext cx="207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54EC0F-E191-AE4C-C27E-B69F5204C172}"/>
                    </a:ext>
                  </a:extLst>
                </p14:cNvPr>
                <p14:cNvContentPartPr/>
                <p14:nvPr/>
              </p14:nvContentPartPr>
              <p14:xfrm>
                <a:off x="2948538" y="4090699"/>
                <a:ext cx="220320" cy="265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54EC0F-E191-AE4C-C27E-B69F5204C17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12538" y="4054699"/>
                  <a:ext cx="291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188DC5F-0248-1691-AE6C-C0ED2F4BB5AC}"/>
                    </a:ext>
                  </a:extLst>
                </p14:cNvPr>
                <p14:cNvContentPartPr/>
                <p14:nvPr/>
              </p14:nvContentPartPr>
              <p14:xfrm>
                <a:off x="3216378" y="4096099"/>
                <a:ext cx="89640" cy="151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188DC5F-0248-1691-AE6C-C0ED2F4BB5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80738" y="4060099"/>
                  <a:ext cx="161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A6F8F8-E16C-B91B-43C7-81FC8ECA4418}"/>
                    </a:ext>
                  </a:extLst>
                </p14:cNvPr>
                <p14:cNvContentPartPr/>
                <p14:nvPr/>
              </p14:nvContentPartPr>
              <p14:xfrm>
                <a:off x="3345618" y="4140019"/>
                <a:ext cx="18720" cy="101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A6F8F8-E16C-B91B-43C7-81FC8ECA441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09978" y="4104019"/>
                  <a:ext cx="90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E00911-A900-D714-87FB-A6867EB71BD4}"/>
                    </a:ext>
                  </a:extLst>
                </p14:cNvPr>
                <p14:cNvContentPartPr/>
                <p14:nvPr/>
              </p14:nvContentPartPr>
              <p14:xfrm>
                <a:off x="3345258" y="4024819"/>
                <a:ext cx="15840" cy="86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E00911-A900-D714-87FB-A6867EB71BD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09258" y="3989179"/>
                  <a:ext cx="87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1E68CD-2920-A14D-DFCC-6E194375442B}"/>
                    </a:ext>
                  </a:extLst>
                </p14:cNvPr>
                <p14:cNvContentPartPr/>
                <p14:nvPr/>
              </p14:nvContentPartPr>
              <p14:xfrm>
                <a:off x="3403218" y="4102939"/>
                <a:ext cx="72000" cy="112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1E68CD-2920-A14D-DFCC-6E19437544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67218" y="4066939"/>
                  <a:ext cx="143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5B9A955-E74D-BBA1-05B3-0CBFCB607657}"/>
                    </a:ext>
                  </a:extLst>
                </p14:cNvPr>
                <p14:cNvContentPartPr/>
                <p14:nvPr/>
              </p14:nvContentPartPr>
              <p14:xfrm>
                <a:off x="3527778" y="4060819"/>
                <a:ext cx="245520" cy="177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5B9A955-E74D-BBA1-05B3-0CBFCB60765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91778" y="4025179"/>
                  <a:ext cx="317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7F4F33-B13B-C002-59FE-2F504DE624F1}"/>
                    </a:ext>
                  </a:extLst>
                </p14:cNvPr>
                <p14:cNvContentPartPr/>
                <p14:nvPr/>
              </p14:nvContentPartPr>
              <p14:xfrm>
                <a:off x="3820818" y="4036699"/>
                <a:ext cx="122760" cy="177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7F4F33-B13B-C002-59FE-2F504DE624F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85178" y="4001059"/>
                  <a:ext cx="194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2BC08E-3B78-9BBE-2F91-B30FB262822F}"/>
                    </a:ext>
                  </a:extLst>
                </p14:cNvPr>
                <p14:cNvContentPartPr/>
                <p14:nvPr/>
              </p14:nvContentPartPr>
              <p14:xfrm>
                <a:off x="3980658" y="4015459"/>
                <a:ext cx="95760" cy="189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2BC08E-3B78-9BBE-2F91-B30FB262822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45018" y="3979459"/>
                  <a:ext cx="16740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05E6F8-6806-8C5A-DEEF-74B68326C66D}"/>
              </a:ext>
            </a:extLst>
          </p:cNvPr>
          <p:cNvGrpSpPr/>
          <p:nvPr/>
        </p:nvGrpSpPr>
        <p:grpSpPr>
          <a:xfrm>
            <a:off x="4540818" y="3982339"/>
            <a:ext cx="531360" cy="295200"/>
            <a:chOff x="4540818" y="3982339"/>
            <a:chExt cx="53136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95819D-19F6-3635-E2B7-F86F7F78AFAE}"/>
                    </a:ext>
                  </a:extLst>
                </p14:cNvPr>
                <p14:cNvContentPartPr/>
                <p14:nvPr/>
              </p14:nvContentPartPr>
              <p14:xfrm>
                <a:off x="4540818" y="4122739"/>
                <a:ext cx="187920" cy="139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95819D-19F6-3635-E2B7-F86F7F78AFA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05178" y="4087099"/>
                  <a:ext cx="259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032B381-389A-6C84-865F-2CCDEB3B7728}"/>
                    </a:ext>
                  </a:extLst>
                </p14:cNvPr>
                <p14:cNvContentPartPr/>
                <p14:nvPr/>
              </p14:nvContentPartPr>
              <p14:xfrm>
                <a:off x="4771218" y="4134619"/>
                <a:ext cx="14760" cy="117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032B381-389A-6C84-865F-2CCDEB3B772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735218" y="4098979"/>
                  <a:ext cx="86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62ED7EC-8188-2C0E-0997-CA589A007B27}"/>
                    </a:ext>
                  </a:extLst>
                </p14:cNvPr>
                <p14:cNvContentPartPr/>
                <p14:nvPr/>
              </p14:nvContentPartPr>
              <p14:xfrm>
                <a:off x="4783818" y="4045699"/>
                <a:ext cx="13320" cy="83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62ED7EC-8188-2C0E-0997-CA589A007B2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748178" y="4009699"/>
                  <a:ext cx="84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139D79-DA29-9879-A668-91107929D6F6}"/>
                    </a:ext>
                  </a:extLst>
                </p14:cNvPr>
                <p14:cNvContentPartPr/>
                <p14:nvPr/>
              </p14:nvContentPartPr>
              <p14:xfrm>
                <a:off x="4850778" y="3984499"/>
                <a:ext cx="39240" cy="293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139D79-DA29-9879-A668-91107929D6F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14778" y="3948499"/>
                  <a:ext cx="1108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75231A-0550-1975-C45B-F0216A53C88E}"/>
                    </a:ext>
                  </a:extLst>
                </p14:cNvPr>
                <p14:cNvContentPartPr/>
                <p14:nvPr/>
              </p14:nvContentPartPr>
              <p14:xfrm>
                <a:off x="4838538" y="4096099"/>
                <a:ext cx="133200" cy="48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75231A-0550-1975-C45B-F0216A53C88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02538" y="4060099"/>
                  <a:ext cx="204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685A55D-53FD-32B1-F81A-86CD3BF78A2C}"/>
                    </a:ext>
                  </a:extLst>
                </p14:cNvPr>
                <p14:cNvContentPartPr/>
                <p14:nvPr/>
              </p14:nvContentPartPr>
              <p14:xfrm>
                <a:off x="4961298" y="3982339"/>
                <a:ext cx="110880" cy="276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685A55D-53FD-32B1-F81A-86CD3BF78A2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25298" y="3946699"/>
                  <a:ext cx="1825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911CD9-50A4-42C2-E7B4-BAA647FA5C84}"/>
              </a:ext>
            </a:extLst>
          </p:cNvPr>
          <p:cNvGrpSpPr/>
          <p:nvPr/>
        </p:nvGrpSpPr>
        <p:grpSpPr>
          <a:xfrm>
            <a:off x="5370618" y="3957859"/>
            <a:ext cx="529560" cy="504000"/>
            <a:chOff x="5370618" y="3957859"/>
            <a:chExt cx="52956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C97C8B9-96A4-8BD7-A7A3-716E4830D52F}"/>
                    </a:ext>
                  </a:extLst>
                </p14:cNvPr>
                <p14:cNvContentPartPr/>
                <p14:nvPr/>
              </p14:nvContentPartPr>
              <p14:xfrm>
                <a:off x="5370618" y="3957859"/>
                <a:ext cx="7200" cy="327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C97C8B9-96A4-8BD7-A7A3-716E4830D5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34978" y="3922219"/>
                  <a:ext cx="788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A68AE6-49AE-DB58-9813-ED2CA1EB7431}"/>
                    </a:ext>
                  </a:extLst>
                </p14:cNvPr>
                <p14:cNvContentPartPr/>
                <p14:nvPr/>
              </p14:nvContentPartPr>
              <p14:xfrm>
                <a:off x="5442258" y="4131019"/>
                <a:ext cx="75240" cy="87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A68AE6-49AE-DB58-9813-ED2CA1EB743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06618" y="4095019"/>
                  <a:ext cx="146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8D6D7EC-1F97-C81E-3B49-F3541A0019D5}"/>
                    </a:ext>
                  </a:extLst>
                </p14:cNvPr>
                <p14:cNvContentPartPr/>
                <p14:nvPr/>
              </p14:nvContentPartPr>
              <p14:xfrm>
                <a:off x="5426058" y="4120579"/>
                <a:ext cx="144360" cy="341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8D6D7EC-1F97-C81E-3B49-F3541A0019D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90058" y="4084939"/>
                  <a:ext cx="2160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FB9A4A-F156-4B76-E5FD-7BA6DA893427}"/>
                    </a:ext>
                  </a:extLst>
                </p14:cNvPr>
                <p14:cNvContentPartPr/>
                <p14:nvPr/>
              </p14:nvContentPartPr>
              <p14:xfrm>
                <a:off x="5614338" y="4147219"/>
                <a:ext cx="25200" cy="152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FB9A4A-F156-4B76-E5FD-7BA6DA8934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578698" y="4111219"/>
                  <a:ext cx="96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D5EC27-089A-F57B-4BAD-37D7C5427DD1}"/>
                    </a:ext>
                  </a:extLst>
                </p14:cNvPr>
                <p14:cNvContentPartPr/>
                <p14:nvPr/>
              </p14:nvContentPartPr>
              <p14:xfrm>
                <a:off x="5627658" y="4083139"/>
                <a:ext cx="7920" cy="23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D5EC27-089A-F57B-4BAD-37D7C5427DD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92018" y="4047499"/>
                  <a:ext cx="79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BBA28AF-9855-06CE-EBF7-C3969422A4C8}"/>
                    </a:ext>
                  </a:extLst>
                </p14:cNvPr>
                <p14:cNvContentPartPr/>
                <p14:nvPr/>
              </p14:nvContentPartPr>
              <p14:xfrm>
                <a:off x="5693178" y="4109779"/>
                <a:ext cx="207000" cy="252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BBA28AF-9855-06CE-EBF7-C3969422A4C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57538" y="4073779"/>
                  <a:ext cx="278640" cy="32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071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4B19F-6AFF-EB05-89D2-C310CDC4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9245-4F96-5C49-8271-A691978E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752" y="375621"/>
            <a:ext cx="6768900" cy="946200"/>
          </a:xfrm>
        </p:spPr>
        <p:txBody>
          <a:bodyPr/>
          <a:lstStyle/>
          <a:p>
            <a:endParaRPr lang="en-CA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F9E9D3-EEC3-DECA-DA74-ECFFE75F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" y="0"/>
            <a:ext cx="9127977" cy="5143500"/>
          </a:xfrm>
          <a:prstGeom prst="rect">
            <a:avLst/>
          </a:prstGeom>
        </p:spPr>
      </p:pic>
      <p:pic>
        <p:nvPicPr>
          <p:cNvPr id="5" name="Picture 4" descr="A person holding a gloved hand&#10;&#10;AI-generated content may be incorrect.">
            <a:extLst>
              <a:ext uri="{FF2B5EF4-FFF2-40B4-BE49-F238E27FC236}">
                <a16:creationId xmlns:a16="http://schemas.microsoft.com/office/drawing/2014/main" id="{2EC0B838-1828-FDD3-B160-393AF3386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5"/>
            <a:ext cx="9144000" cy="5140150"/>
          </a:xfrm>
          <a:prstGeom prst="rect">
            <a:avLst/>
          </a:prstGeom>
        </p:spPr>
      </p:pic>
      <p:pic>
        <p:nvPicPr>
          <p:cNvPr id="6" name="Google Shape;823;p62">
            <a:extLst>
              <a:ext uri="{FF2B5EF4-FFF2-40B4-BE49-F238E27FC236}">
                <a16:creationId xmlns:a16="http://schemas.microsoft.com/office/drawing/2014/main" id="{BA31C29C-67A3-6106-55BC-F2D0169569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118" r="9820"/>
          <a:stretch/>
        </p:blipFill>
        <p:spPr>
          <a:xfrm>
            <a:off x="6718040" y="1505953"/>
            <a:ext cx="1899394" cy="3160366"/>
          </a:xfrm>
          <a:prstGeom prst="roundRect">
            <a:avLst/>
          </a:prstGeom>
          <a:noFill/>
          <a:ln>
            <a:noFill/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9C13568-F5FF-3284-5DA0-FFB14D2D9989}"/>
              </a:ext>
            </a:extLst>
          </p:cNvPr>
          <p:cNvGrpSpPr/>
          <p:nvPr/>
        </p:nvGrpSpPr>
        <p:grpSpPr>
          <a:xfrm>
            <a:off x="412232" y="149018"/>
            <a:ext cx="365040" cy="286560"/>
            <a:chOff x="412232" y="149018"/>
            <a:chExt cx="3650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A49C9C-8E84-0E5A-43CC-EB2D11BAA4D1}"/>
                    </a:ext>
                  </a:extLst>
                </p14:cNvPr>
                <p14:cNvContentPartPr/>
                <p14:nvPr/>
              </p14:nvContentPartPr>
              <p14:xfrm>
                <a:off x="449312" y="162338"/>
                <a:ext cx="11160" cy="246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A49C9C-8E84-0E5A-43CC-EB2D11BAA4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3312" y="126338"/>
                  <a:ext cx="82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60D261-7B06-AD73-4A37-E93B49804500}"/>
                    </a:ext>
                  </a:extLst>
                </p14:cNvPr>
                <p14:cNvContentPartPr/>
                <p14:nvPr/>
              </p14:nvContentPartPr>
              <p14:xfrm>
                <a:off x="412232" y="257378"/>
                <a:ext cx="113760" cy="46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60D261-7B06-AD73-4A37-E93B498045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232" y="221738"/>
                  <a:ext cx="185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48A1B9-6E05-6C37-0541-252408895573}"/>
                    </a:ext>
                  </a:extLst>
                </p14:cNvPr>
                <p14:cNvContentPartPr/>
                <p14:nvPr/>
              </p14:nvContentPartPr>
              <p14:xfrm>
                <a:off x="529952" y="149018"/>
                <a:ext cx="23400" cy="245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48A1B9-6E05-6C37-0541-2524088955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4312" y="113018"/>
                  <a:ext cx="95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507E4F-9E0C-0D7C-39D0-89E4128F0647}"/>
                    </a:ext>
                  </a:extLst>
                </p14:cNvPr>
                <p14:cNvContentPartPr/>
                <p14:nvPr/>
              </p14:nvContentPartPr>
              <p14:xfrm>
                <a:off x="563072" y="313178"/>
                <a:ext cx="52920" cy="97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507E4F-9E0C-0D7C-39D0-89E4128F06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7432" y="277538"/>
                  <a:ext cx="124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7FB2EA-D3A9-77C8-5F25-918D9AD6A98F}"/>
                    </a:ext>
                  </a:extLst>
                </p14:cNvPr>
                <p14:cNvContentPartPr/>
                <p14:nvPr/>
              </p14:nvContentPartPr>
              <p14:xfrm>
                <a:off x="664232" y="302738"/>
                <a:ext cx="113040" cy="132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7FB2EA-D3A9-77C8-5F25-918D9AD6A9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8592" y="266738"/>
                  <a:ext cx="18468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241FE0-274A-F488-BA3E-50B0BFB98A90}"/>
              </a:ext>
            </a:extLst>
          </p:cNvPr>
          <p:cNvGrpSpPr/>
          <p:nvPr/>
        </p:nvGrpSpPr>
        <p:grpSpPr>
          <a:xfrm>
            <a:off x="977432" y="181418"/>
            <a:ext cx="296280" cy="250748"/>
            <a:chOff x="977432" y="181418"/>
            <a:chExt cx="296280" cy="25074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CBE930-FA14-61C0-69A1-C7B0D0F939E8}"/>
                    </a:ext>
                  </a:extLst>
                </p14:cNvPr>
                <p14:cNvContentPartPr/>
                <p14:nvPr/>
              </p14:nvContentPartPr>
              <p14:xfrm>
                <a:off x="977432" y="181418"/>
                <a:ext cx="106200" cy="246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CBE930-FA14-61C0-69A1-C7B0D0F939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1432" y="145778"/>
                  <a:ext cx="177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93014C-EB61-C165-972B-74DC09C64C8C}"/>
                    </a:ext>
                  </a:extLst>
                </p14:cNvPr>
                <p14:cNvContentPartPr/>
                <p14:nvPr/>
              </p14:nvContentPartPr>
              <p14:xfrm>
                <a:off x="1087232" y="337658"/>
                <a:ext cx="35640" cy="61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93014C-EB61-C165-972B-74DC09C64C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1592" y="302018"/>
                  <a:ext cx="107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D6F7DC-9508-09C9-914E-A1F910DAA4BF}"/>
                    </a:ext>
                  </a:extLst>
                </p14:cNvPr>
                <p14:cNvContentPartPr/>
                <p14:nvPr/>
              </p14:nvContentPartPr>
              <p14:xfrm>
                <a:off x="1158512" y="318218"/>
                <a:ext cx="47880" cy="10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D6F7DC-9508-09C9-914E-A1F910DAA4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2872" y="282578"/>
                  <a:ext cx="119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D3F02A-E270-0FE4-1E27-F90FBEA43E4C}"/>
                    </a:ext>
                  </a:extLst>
                </p14:cNvPr>
                <p14:cNvContentPartPr/>
                <p14:nvPr/>
              </p14:nvContentPartPr>
              <p14:xfrm>
                <a:off x="1227632" y="305446"/>
                <a:ext cx="46080" cy="126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D3F02A-E270-0FE4-1E27-F90FBEA43E4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91632" y="269806"/>
                  <a:ext cx="117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436E3A-E332-DF15-08EE-50B850408DDE}"/>
              </a:ext>
            </a:extLst>
          </p:cNvPr>
          <p:cNvGrpSpPr/>
          <p:nvPr/>
        </p:nvGrpSpPr>
        <p:grpSpPr>
          <a:xfrm>
            <a:off x="1449032" y="126338"/>
            <a:ext cx="883440" cy="274508"/>
            <a:chOff x="1449032" y="126338"/>
            <a:chExt cx="883440" cy="27450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611A3A9-ECEC-7B34-CDF6-EA8542A385DF}"/>
                    </a:ext>
                  </a:extLst>
                </p14:cNvPr>
                <p14:cNvContentPartPr/>
                <p14:nvPr/>
              </p14:nvContentPartPr>
              <p14:xfrm>
                <a:off x="1449032" y="184126"/>
                <a:ext cx="95400" cy="216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611A3A9-ECEC-7B34-CDF6-EA8542A385D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13392" y="148126"/>
                  <a:ext cx="167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9E3D36-A1A3-71CF-5064-33C4252ADD30}"/>
                    </a:ext>
                  </a:extLst>
                </p14:cNvPr>
                <p14:cNvContentPartPr/>
                <p14:nvPr/>
              </p14:nvContentPartPr>
              <p14:xfrm>
                <a:off x="1598792" y="295178"/>
                <a:ext cx="6480" cy="54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9E3D36-A1A3-71CF-5064-33C4252ADD3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63152" y="259178"/>
                  <a:ext cx="78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F027BE9-57EC-1004-1042-B93F84BED75E}"/>
                    </a:ext>
                  </a:extLst>
                </p14:cNvPr>
                <p14:cNvContentPartPr/>
                <p14:nvPr/>
              </p14:nvContentPartPr>
              <p14:xfrm>
                <a:off x="1599152" y="223178"/>
                <a:ext cx="12600" cy="12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F027BE9-57EC-1004-1042-B93F84BED7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63512" y="187178"/>
                  <a:ext cx="84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F2B5E2-8D74-C62A-CE6A-64E574350224}"/>
                    </a:ext>
                  </a:extLst>
                </p14:cNvPr>
                <p14:cNvContentPartPr/>
                <p14:nvPr/>
              </p14:nvContentPartPr>
              <p14:xfrm>
                <a:off x="1639112" y="268538"/>
                <a:ext cx="41760" cy="90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F2B5E2-8D74-C62A-CE6A-64E5743502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03472" y="232898"/>
                  <a:ext cx="113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08A6E5-5756-DC11-0504-4F559C4A05BC}"/>
                    </a:ext>
                  </a:extLst>
                </p14:cNvPr>
                <p14:cNvContentPartPr/>
                <p14:nvPr/>
              </p14:nvContentPartPr>
              <p14:xfrm>
                <a:off x="1739912" y="171698"/>
                <a:ext cx="48600" cy="172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08A6E5-5756-DC11-0504-4F559C4A05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04272" y="136058"/>
                  <a:ext cx="120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988BE0-20F0-7C30-7ECD-0E6289B99AA7}"/>
                    </a:ext>
                  </a:extLst>
                </p14:cNvPr>
                <p14:cNvContentPartPr/>
                <p14:nvPr/>
              </p14:nvContentPartPr>
              <p14:xfrm>
                <a:off x="1821992" y="270698"/>
                <a:ext cx="38880" cy="72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988BE0-20F0-7C30-7ECD-0E6289B99A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85992" y="235058"/>
                  <a:ext cx="110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9E563B0-5CA8-3B64-B9F4-3CEEBBCB9E19}"/>
                    </a:ext>
                  </a:extLst>
                </p14:cNvPr>
                <p14:cNvContentPartPr/>
                <p14:nvPr/>
              </p14:nvContentPartPr>
              <p14:xfrm>
                <a:off x="1908392" y="244058"/>
                <a:ext cx="131760" cy="96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9E563B0-5CA8-3B64-B9F4-3CEEBBCB9E1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72752" y="208418"/>
                  <a:ext cx="203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E1B147C-6992-1AC1-2589-5791499F9F8D}"/>
                    </a:ext>
                  </a:extLst>
                </p14:cNvPr>
                <p14:cNvContentPartPr/>
                <p14:nvPr/>
              </p14:nvContentPartPr>
              <p14:xfrm>
                <a:off x="2088752" y="218858"/>
                <a:ext cx="36000" cy="110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E1B147C-6992-1AC1-2589-5791499F9F8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52752" y="182858"/>
                  <a:ext cx="107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0D6A90-E5B1-CEE3-9339-4F0A4F35BBAA}"/>
                    </a:ext>
                  </a:extLst>
                </p14:cNvPr>
                <p14:cNvContentPartPr/>
                <p14:nvPr/>
              </p14:nvContentPartPr>
              <p14:xfrm>
                <a:off x="2170472" y="126338"/>
                <a:ext cx="20880" cy="188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0D6A90-E5B1-CEE3-9339-4F0A4F35BB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34472" y="90338"/>
                  <a:ext cx="92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9417DA-0283-5AFC-A48D-74BA2F1AA1D0}"/>
                    </a:ext>
                  </a:extLst>
                </p14:cNvPr>
                <p14:cNvContentPartPr/>
                <p14:nvPr/>
              </p14:nvContentPartPr>
              <p14:xfrm>
                <a:off x="2149592" y="197618"/>
                <a:ext cx="54360" cy="37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9417DA-0283-5AFC-A48D-74BA2F1AA1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13952" y="161618"/>
                  <a:ext cx="126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B24026D-328D-B58A-0631-A5E9DDFA8FDA}"/>
                    </a:ext>
                  </a:extLst>
                </p14:cNvPr>
                <p14:cNvContentPartPr/>
                <p14:nvPr/>
              </p14:nvContentPartPr>
              <p14:xfrm>
                <a:off x="2247872" y="223538"/>
                <a:ext cx="28440" cy="44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B24026D-328D-B58A-0631-A5E9DDFA8FD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11872" y="187538"/>
                  <a:ext cx="100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074583-2559-60D2-FB63-E69FBDEE14AD}"/>
                    </a:ext>
                  </a:extLst>
                </p14:cNvPr>
                <p14:cNvContentPartPr/>
                <p14:nvPr/>
              </p14:nvContentPartPr>
              <p14:xfrm>
                <a:off x="2251832" y="201218"/>
                <a:ext cx="80640" cy="151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074583-2559-60D2-FB63-E69FBDEE14A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216192" y="165578"/>
                  <a:ext cx="1522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F474DBF-81E8-91B4-8FA3-257E2ECD819A}"/>
              </a:ext>
            </a:extLst>
          </p:cNvPr>
          <p:cNvGrpSpPr/>
          <p:nvPr/>
        </p:nvGrpSpPr>
        <p:grpSpPr>
          <a:xfrm>
            <a:off x="2569712" y="78458"/>
            <a:ext cx="752400" cy="237960"/>
            <a:chOff x="2569712" y="78458"/>
            <a:chExt cx="75240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9EA3F0-EF98-634F-4D4D-C92A3549D9B8}"/>
                    </a:ext>
                  </a:extLst>
                </p14:cNvPr>
                <p14:cNvContentPartPr/>
                <p14:nvPr/>
              </p14:nvContentPartPr>
              <p14:xfrm>
                <a:off x="2569712" y="185378"/>
                <a:ext cx="131040" cy="122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9EA3F0-EF98-634F-4D4D-C92A3549D9B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534072" y="149738"/>
                  <a:ext cx="202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566E2D-12A6-4473-462E-A25EEDE4D697}"/>
                    </a:ext>
                  </a:extLst>
                </p14:cNvPr>
                <p14:cNvContentPartPr/>
                <p14:nvPr/>
              </p14:nvContentPartPr>
              <p14:xfrm>
                <a:off x="2732432" y="242258"/>
                <a:ext cx="70200" cy="64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566E2D-12A6-4473-462E-A25EEDE4D69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96432" y="206618"/>
                  <a:ext cx="141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A27CEE-3CDB-31A4-DD37-657AAB78B037}"/>
                    </a:ext>
                  </a:extLst>
                </p14:cNvPr>
                <p14:cNvContentPartPr/>
                <p14:nvPr/>
              </p14:nvContentPartPr>
              <p14:xfrm>
                <a:off x="2856272" y="214178"/>
                <a:ext cx="54360" cy="85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A27CEE-3CDB-31A4-DD37-657AAB78B0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20272" y="178178"/>
                  <a:ext cx="126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B88D1EC-D91A-A1BD-A29A-415BC09050F5}"/>
                    </a:ext>
                  </a:extLst>
                </p14:cNvPr>
                <p14:cNvContentPartPr/>
                <p14:nvPr/>
              </p14:nvContentPartPr>
              <p14:xfrm>
                <a:off x="2948072" y="234698"/>
                <a:ext cx="5040" cy="67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B88D1EC-D91A-A1BD-A29A-415BC09050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12072" y="198698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D00F25-E574-1B4B-47F7-F59876C68C41}"/>
                    </a:ext>
                  </a:extLst>
                </p14:cNvPr>
                <p14:cNvContentPartPr/>
                <p14:nvPr/>
              </p14:nvContentPartPr>
              <p14:xfrm>
                <a:off x="2967512" y="174938"/>
                <a:ext cx="6840" cy="34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D00F25-E574-1B4B-47F7-F59876C68C4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31512" y="138938"/>
                  <a:ext cx="78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6FC054-B6A0-075C-B238-95D2A98405E8}"/>
                    </a:ext>
                  </a:extLst>
                </p14:cNvPr>
                <p14:cNvContentPartPr/>
                <p14:nvPr/>
              </p14:nvContentPartPr>
              <p14:xfrm>
                <a:off x="3018632" y="117166"/>
                <a:ext cx="62280" cy="186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6FC054-B6A0-075C-B238-95D2A98405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82992" y="81166"/>
                  <a:ext cx="133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723AD9E-93AE-C40D-8A32-886F5CDAB287}"/>
                    </a:ext>
                  </a:extLst>
                </p14:cNvPr>
                <p14:cNvContentPartPr/>
                <p14:nvPr/>
              </p14:nvContentPartPr>
              <p14:xfrm>
                <a:off x="3059312" y="204818"/>
                <a:ext cx="87120" cy="111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723AD9E-93AE-C40D-8A32-886F5CDAB28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23672" y="169178"/>
                  <a:ext cx="158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26C6474-2B88-397A-8415-E3C2503D2048}"/>
                    </a:ext>
                  </a:extLst>
                </p14:cNvPr>
                <p14:cNvContentPartPr/>
                <p14:nvPr/>
              </p14:nvContentPartPr>
              <p14:xfrm>
                <a:off x="3195392" y="184298"/>
                <a:ext cx="48600" cy="109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26C6474-2B88-397A-8415-E3C2503D20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59392" y="148658"/>
                  <a:ext cx="120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3417EA-B5EE-7B85-168B-C3FA7519A8D3}"/>
                    </a:ext>
                  </a:extLst>
                </p14:cNvPr>
                <p14:cNvContentPartPr/>
                <p14:nvPr/>
              </p14:nvContentPartPr>
              <p14:xfrm>
                <a:off x="3293672" y="78458"/>
                <a:ext cx="28440" cy="182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3417EA-B5EE-7B85-168B-C3FA7519A8D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8032" y="42458"/>
                  <a:ext cx="100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FB7F12-621A-85CE-7A65-21DEB69A38D2}"/>
                    </a:ext>
                  </a:extLst>
                </p14:cNvPr>
                <p14:cNvContentPartPr/>
                <p14:nvPr/>
              </p14:nvContentPartPr>
              <p14:xfrm>
                <a:off x="3269192" y="152172"/>
                <a:ext cx="51480" cy="5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FB7F12-621A-85CE-7A65-21DEB69A38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33192" y="116532"/>
                  <a:ext cx="1231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CFD630A-4442-B918-4941-0E35AC64E986}"/>
              </a:ext>
            </a:extLst>
          </p:cNvPr>
          <p:cNvGrpSpPr/>
          <p:nvPr/>
        </p:nvGrpSpPr>
        <p:grpSpPr>
          <a:xfrm>
            <a:off x="3551072" y="55332"/>
            <a:ext cx="483840" cy="218880"/>
            <a:chOff x="3551072" y="55332"/>
            <a:chExt cx="48384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0CF5799-9DB4-14A6-3E7F-C84A483BECE5}"/>
                    </a:ext>
                  </a:extLst>
                </p14:cNvPr>
                <p14:cNvContentPartPr/>
                <p14:nvPr/>
              </p14:nvContentPartPr>
              <p14:xfrm>
                <a:off x="3551072" y="186732"/>
                <a:ext cx="14040" cy="87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0CF5799-9DB4-14A6-3E7F-C84A483BECE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15432" y="150732"/>
                  <a:ext cx="85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1970870-4800-61FC-63A2-BD52174ADE04}"/>
                    </a:ext>
                  </a:extLst>
                </p14:cNvPr>
                <p14:cNvContentPartPr/>
                <p14:nvPr/>
              </p14:nvContentPartPr>
              <p14:xfrm>
                <a:off x="3564752" y="123372"/>
                <a:ext cx="5400" cy="39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1970870-4800-61FC-63A2-BD52174ADE0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28752" y="87732"/>
                  <a:ext cx="77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FB5353E-7ABD-CBE3-D04D-762F4C033BC3}"/>
                    </a:ext>
                  </a:extLst>
                </p14:cNvPr>
                <p14:cNvContentPartPr/>
                <p14:nvPr/>
              </p14:nvContentPartPr>
              <p14:xfrm>
                <a:off x="3626672" y="55332"/>
                <a:ext cx="25200" cy="214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FB5353E-7ABD-CBE3-D04D-762F4C033BC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90672" y="19332"/>
                  <a:ext cx="96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BB49BB-2C7B-162D-A2B9-F2B72E5C85F8}"/>
                    </a:ext>
                  </a:extLst>
                </p14:cNvPr>
                <p14:cNvContentPartPr/>
                <p14:nvPr/>
              </p14:nvContentPartPr>
              <p14:xfrm>
                <a:off x="3615512" y="148126"/>
                <a:ext cx="66240" cy="13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BB49BB-2C7B-162D-A2B9-F2B72E5C85F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79872" y="112126"/>
                  <a:ext cx="137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BC0B4EE-7FAD-60D8-C535-198543AD0319}"/>
                    </a:ext>
                  </a:extLst>
                </p14:cNvPr>
                <p14:cNvContentPartPr/>
                <p14:nvPr/>
              </p14:nvContentPartPr>
              <p14:xfrm>
                <a:off x="3715592" y="158926"/>
                <a:ext cx="45360" cy="84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BC0B4EE-7FAD-60D8-C535-198543AD031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79952" y="122926"/>
                  <a:ext cx="117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B7E0E3-FBFB-34C8-B1E8-114BA906B15D}"/>
                    </a:ext>
                  </a:extLst>
                </p14:cNvPr>
                <p14:cNvContentPartPr/>
                <p14:nvPr/>
              </p14:nvContentPartPr>
              <p14:xfrm>
                <a:off x="3783992" y="150646"/>
                <a:ext cx="55440" cy="97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B7E0E3-FBFB-34C8-B1E8-114BA906B15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47992" y="115006"/>
                  <a:ext cx="127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A1E012-E086-EBAB-21E7-33A9CB616229}"/>
                    </a:ext>
                  </a:extLst>
                </p14:cNvPr>
                <p14:cNvContentPartPr/>
                <p14:nvPr/>
              </p14:nvContentPartPr>
              <p14:xfrm>
                <a:off x="3887312" y="55606"/>
                <a:ext cx="24480" cy="170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A1E012-E086-EBAB-21E7-33A9CB61622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51672" y="19606"/>
                  <a:ext cx="96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FF01BD3-9343-15C8-0456-C2464DE94619}"/>
                    </a:ext>
                  </a:extLst>
                </p14:cNvPr>
                <p14:cNvContentPartPr/>
                <p14:nvPr/>
              </p14:nvContentPartPr>
              <p14:xfrm>
                <a:off x="3975152" y="57766"/>
                <a:ext cx="54720" cy="168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FF01BD3-9343-15C8-0456-C2464DE9461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39512" y="22126"/>
                  <a:ext cx="126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DA6A15-BDE3-A083-BA93-33C463245371}"/>
                    </a:ext>
                  </a:extLst>
                </p14:cNvPr>
                <p14:cNvContentPartPr/>
                <p14:nvPr/>
              </p14:nvContentPartPr>
              <p14:xfrm>
                <a:off x="3978032" y="156766"/>
                <a:ext cx="56880" cy="8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DA6A15-BDE3-A083-BA93-33C46324537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42032" y="120766"/>
                  <a:ext cx="12852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A80A09D-E0C8-729D-AE0F-B6A26ED192F4}"/>
              </a:ext>
            </a:extLst>
          </p:cNvPr>
          <p:cNvGrpSpPr/>
          <p:nvPr/>
        </p:nvGrpSpPr>
        <p:grpSpPr>
          <a:xfrm>
            <a:off x="4213112" y="85126"/>
            <a:ext cx="133920" cy="155880"/>
            <a:chOff x="4213112" y="85126"/>
            <a:chExt cx="13392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762DD18-10C3-5C95-B3A3-0758C8C992E4}"/>
                    </a:ext>
                  </a:extLst>
                </p14:cNvPr>
                <p14:cNvContentPartPr/>
                <p14:nvPr/>
              </p14:nvContentPartPr>
              <p14:xfrm>
                <a:off x="4213112" y="167926"/>
                <a:ext cx="15120" cy="61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762DD18-10C3-5C95-B3A3-0758C8C992E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77472" y="131926"/>
                  <a:ext cx="86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EE9FCAE-3012-E924-BADB-A77B18385AE1}"/>
                    </a:ext>
                  </a:extLst>
                </p14:cNvPr>
                <p14:cNvContentPartPr/>
                <p14:nvPr/>
              </p14:nvContentPartPr>
              <p14:xfrm>
                <a:off x="4227152" y="85126"/>
                <a:ext cx="3960" cy="30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EE9FCAE-3012-E924-BADB-A77B18385AE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91152" y="49126"/>
                  <a:ext cx="75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2FCF21F-9CB4-E370-C3E2-2BEAC20EC5C8}"/>
                    </a:ext>
                  </a:extLst>
                </p14:cNvPr>
                <p14:cNvContentPartPr/>
                <p14:nvPr/>
              </p14:nvContentPartPr>
              <p14:xfrm>
                <a:off x="4254512" y="137686"/>
                <a:ext cx="92520" cy="103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2FCF21F-9CB4-E370-C3E2-2BEAC20EC5C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18512" y="101686"/>
                  <a:ext cx="16416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9B655CB-FC75-E2DA-3126-956E978A3AD3}"/>
              </a:ext>
            </a:extLst>
          </p:cNvPr>
          <p:cNvGrpSpPr/>
          <p:nvPr/>
        </p:nvGrpSpPr>
        <p:grpSpPr>
          <a:xfrm>
            <a:off x="4536048" y="57696"/>
            <a:ext cx="1015920" cy="210960"/>
            <a:chOff x="4536048" y="57696"/>
            <a:chExt cx="101592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D43C411-7D21-F2D0-E2B8-E6031AE7933D}"/>
                    </a:ext>
                  </a:extLst>
                </p14:cNvPr>
                <p14:cNvContentPartPr/>
                <p14:nvPr/>
              </p14:nvContentPartPr>
              <p14:xfrm>
                <a:off x="4536048" y="164616"/>
                <a:ext cx="39240" cy="90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D43C411-7D21-F2D0-E2B8-E6031AE7933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00408" y="128976"/>
                  <a:ext cx="110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46E22EF-91FC-EE6A-2589-9603B1799F66}"/>
                    </a:ext>
                  </a:extLst>
                </p14:cNvPr>
                <p14:cNvContentPartPr/>
                <p14:nvPr/>
              </p14:nvContentPartPr>
              <p14:xfrm>
                <a:off x="4638288" y="92976"/>
                <a:ext cx="77040" cy="175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46E22EF-91FC-EE6A-2589-9603B1799F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02288" y="56976"/>
                  <a:ext cx="148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0650E0-5A38-A4CF-453F-C33416CB3465}"/>
                    </a:ext>
                  </a:extLst>
                </p14:cNvPr>
                <p14:cNvContentPartPr/>
                <p14:nvPr/>
              </p14:nvContentPartPr>
              <p14:xfrm>
                <a:off x="4789488" y="164616"/>
                <a:ext cx="6840" cy="76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00650E0-5A38-A4CF-453F-C33416CB346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53848" y="128616"/>
                  <a:ext cx="78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A1FC3B-EA67-B213-B144-5E33D85EAAF2}"/>
                    </a:ext>
                  </a:extLst>
                </p14:cNvPr>
                <p14:cNvContentPartPr/>
                <p14:nvPr/>
              </p14:nvContentPartPr>
              <p14:xfrm>
                <a:off x="4803528" y="112776"/>
                <a:ext cx="3600" cy="26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A1FC3B-EA67-B213-B144-5E33D85EAAF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67888" y="76776"/>
                  <a:ext cx="75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34F2FE4-BC1A-5EA3-3772-9427BCD35E8B}"/>
                    </a:ext>
                  </a:extLst>
                </p14:cNvPr>
                <p14:cNvContentPartPr/>
                <p14:nvPr/>
              </p14:nvContentPartPr>
              <p14:xfrm>
                <a:off x="4853208" y="87576"/>
                <a:ext cx="7200" cy="151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34F2FE4-BC1A-5EA3-3772-9427BCD35E8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17208" y="51576"/>
                  <a:ext cx="78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E96C407-63E1-1D4A-83D3-BA8D34890C87}"/>
                    </a:ext>
                  </a:extLst>
                </p14:cNvPr>
                <p14:cNvContentPartPr/>
                <p14:nvPr/>
              </p14:nvContentPartPr>
              <p14:xfrm>
                <a:off x="4914048" y="81096"/>
                <a:ext cx="112320" cy="163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E96C407-63E1-1D4A-83D3-BA8D34890C8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878408" y="45096"/>
                  <a:ext cx="183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DBC78F0-5830-5072-3B93-1E59281022DC}"/>
                    </a:ext>
                  </a:extLst>
                </p14:cNvPr>
                <p14:cNvContentPartPr/>
                <p14:nvPr/>
              </p14:nvContentPartPr>
              <p14:xfrm>
                <a:off x="5093328" y="57696"/>
                <a:ext cx="70560" cy="189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DBC78F0-5830-5072-3B93-1E59281022D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57688" y="21696"/>
                  <a:ext cx="142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70582D-1E56-F466-5979-3D8C9A54322B}"/>
                    </a:ext>
                  </a:extLst>
                </p14:cNvPr>
                <p14:cNvContentPartPr/>
                <p14:nvPr/>
              </p14:nvContentPartPr>
              <p14:xfrm>
                <a:off x="5204208" y="141216"/>
                <a:ext cx="62280" cy="95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70582D-1E56-F466-5979-3D8C9A54322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68568" y="105576"/>
                  <a:ext cx="133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911F84E-7701-192A-4D17-288750FFF361}"/>
                    </a:ext>
                  </a:extLst>
                </p14:cNvPr>
                <p14:cNvContentPartPr/>
                <p14:nvPr/>
              </p14:nvContentPartPr>
              <p14:xfrm>
                <a:off x="5299248" y="143376"/>
                <a:ext cx="58320" cy="84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911F84E-7701-192A-4D17-288750FFF36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63608" y="107736"/>
                  <a:ext cx="129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27166E6-8E81-0268-3ED7-B06DCCB1393C}"/>
                    </a:ext>
                  </a:extLst>
                </p14:cNvPr>
                <p14:cNvContentPartPr/>
                <p14:nvPr/>
              </p14:nvContentPartPr>
              <p14:xfrm>
                <a:off x="5401128" y="62736"/>
                <a:ext cx="150840" cy="168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27166E6-8E81-0268-3ED7-B06DCCB1393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65128" y="26736"/>
                  <a:ext cx="22248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52A5DA3-CAAD-B933-1DAA-AD86E9370A02}"/>
                  </a:ext>
                </a:extLst>
              </p14:cNvPr>
              <p14:cNvContentPartPr/>
              <p14:nvPr/>
            </p14:nvContentPartPr>
            <p14:xfrm>
              <a:off x="5669328" y="78576"/>
              <a:ext cx="92160" cy="119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52A5DA3-CAAD-B933-1DAA-AD86E9370A0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633688" y="42936"/>
                <a:ext cx="163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3040DB1-165E-F913-C65B-C179FA655547}"/>
                  </a:ext>
                </a:extLst>
              </p14:cNvPr>
              <p14:cNvContentPartPr/>
              <p14:nvPr/>
            </p14:nvContentPartPr>
            <p14:xfrm>
              <a:off x="5708208" y="298536"/>
              <a:ext cx="16920" cy="82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3040DB1-165E-F913-C65B-C179FA65554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672568" y="262896"/>
                <a:ext cx="885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D62ECD3-5A2F-5DA9-48EF-4EE668868746}"/>
                  </a:ext>
                </a:extLst>
              </p14:cNvPr>
              <p14:cNvContentPartPr/>
              <p14:nvPr/>
            </p14:nvContentPartPr>
            <p14:xfrm>
              <a:off x="1256699" y="2240663"/>
              <a:ext cx="236880" cy="27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D62ECD3-5A2F-5DA9-48EF-4EE66886874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221059" y="2204663"/>
                <a:ext cx="3085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859B9A2-4353-84A5-180E-63D3C83A4388}"/>
                  </a:ext>
                </a:extLst>
              </p14:cNvPr>
              <p14:cNvContentPartPr/>
              <p14:nvPr/>
            </p14:nvContentPartPr>
            <p14:xfrm>
              <a:off x="1765739" y="2253623"/>
              <a:ext cx="429480" cy="262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859B9A2-4353-84A5-180E-63D3C83A438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729739" y="2217983"/>
                <a:ext cx="5011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032E369-39DB-B592-C485-D005DD0BD675}"/>
                  </a:ext>
                </a:extLst>
              </p14:cNvPr>
              <p14:cNvContentPartPr/>
              <p14:nvPr/>
            </p14:nvContentPartPr>
            <p14:xfrm>
              <a:off x="504659" y="2732063"/>
              <a:ext cx="702720" cy="241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032E369-39DB-B592-C485-D005DD0BD67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68659" y="2696063"/>
                <a:ext cx="7743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D11FB2E-BF9C-FCDC-6FB9-6A402E86A666}"/>
                  </a:ext>
                </a:extLst>
              </p14:cNvPr>
              <p14:cNvContentPartPr/>
              <p14:nvPr/>
            </p14:nvContentPartPr>
            <p14:xfrm>
              <a:off x="2603099" y="2372063"/>
              <a:ext cx="959040" cy="518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D11FB2E-BF9C-FCDC-6FB9-6A402E86A66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567099" y="2336063"/>
                <a:ext cx="1030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57D506B-C4FD-C548-8B9A-509B02E29F89}"/>
                  </a:ext>
                </a:extLst>
              </p14:cNvPr>
              <p14:cNvContentPartPr/>
              <p14:nvPr/>
            </p14:nvContentPartPr>
            <p14:xfrm>
              <a:off x="5225871" y="2217983"/>
              <a:ext cx="840240" cy="284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57D506B-C4FD-C548-8B9A-509B02E29F8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190231" y="2182343"/>
                <a:ext cx="9118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1E4A689-D1A2-DF2D-4E1D-BEE98D69C5B9}"/>
                  </a:ext>
                </a:extLst>
              </p14:cNvPr>
              <p14:cNvContentPartPr/>
              <p14:nvPr/>
            </p14:nvContentPartPr>
            <p14:xfrm>
              <a:off x="4672911" y="2401223"/>
              <a:ext cx="486360" cy="2772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1E4A689-D1A2-DF2D-4E1D-BEE98D69C5B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636911" y="2365583"/>
                <a:ext cx="5580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7C6D2F4D-DB41-7680-A1FD-9934AB46CD5D}"/>
                  </a:ext>
                </a:extLst>
              </p14:cNvPr>
              <p14:cNvContentPartPr/>
              <p14:nvPr/>
            </p14:nvContentPartPr>
            <p14:xfrm>
              <a:off x="6096378" y="2318419"/>
              <a:ext cx="339840" cy="785520"/>
            </p14:xfrm>
          </p:contentPart>
        </mc:Choice>
        <mc:Fallback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7C6D2F4D-DB41-7680-A1FD-9934AB46CD5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060378" y="2282779"/>
                <a:ext cx="411480" cy="85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0" name="Group 669">
            <a:extLst>
              <a:ext uri="{FF2B5EF4-FFF2-40B4-BE49-F238E27FC236}">
                <a16:creationId xmlns:a16="http://schemas.microsoft.com/office/drawing/2014/main" id="{EF549BD1-4A1E-A740-9969-16F8E9A2D73A}"/>
              </a:ext>
            </a:extLst>
          </p:cNvPr>
          <p:cNvGrpSpPr/>
          <p:nvPr/>
        </p:nvGrpSpPr>
        <p:grpSpPr>
          <a:xfrm>
            <a:off x="4566018" y="3370339"/>
            <a:ext cx="726480" cy="444600"/>
            <a:chOff x="4566018" y="3370339"/>
            <a:chExt cx="72648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3FA9793C-BFA5-C8A2-401E-C5D4D84C8FE0}"/>
                    </a:ext>
                  </a:extLst>
                </p14:cNvPr>
                <p14:cNvContentPartPr/>
                <p14:nvPr/>
              </p14:nvContentPartPr>
              <p14:xfrm>
                <a:off x="4667178" y="3389419"/>
                <a:ext cx="126360" cy="327240"/>
              </p14:xfrm>
            </p:contentPart>
          </mc:Choice>
          <mc:Fallback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3FA9793C-BFA5-C8A2-401E-C5D4D84C8FE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31538" y="3353419"/>
                  <a:ext cx="1980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60B10EA0-61B5-1988-6F21-39BAEEBAD0F1}"/>
                    </a:ext>
                  </a:extLst>
                </p14:cNvPr>
                <p14:cNvContentPartPr/>
                <p14:nvPr/>
              </p14:nvContentPartPr>
              <p14:xfrm>
                <a:off x="4664658" y="3567979"/>
                <a:ext cx="103680" cy="22680"/>
              </p14:xfrm>
            </p:contentPart>
          </mc:Choice>
          <mc:Fallback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60B10EA0-61B5-1988-6F21-39BAEEBAD0F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29018" y="3531979"/>
                  <a:ext cx="175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0E1293A5-0C36-7BAE-B32F-7E6AFA311793}"/>
                    </a:ext>
                  </a:extLst>
                </p14:cNvPr>
                <p14:cNvContentPartPr/>
                <p14:nvPr/>
              </p14:nvContentPartPr>
              <p14:xfrm>
                <a:off x="4852938" y="3370339"/>
                <a:ext cx="309600" cy="29808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0E1293A5-0C36-7BAE-B32F-7E6AFA31179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17298" y="3334699"/>
                  <a:ext cx="3812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B9DCBFCD-9F6C-A45A-11C4-ECF7A32D0A7F}"/>
                    </a:ext>
                  </a:extLst>
                </p14:cNvPr>
                <p14:cNvContentPartPr/>
                <p14:nvPr/>
              </p14:nvContentPartPr>
              <p14:xfrm>
                <a:off x="4566018" y="3733219"/>
                <a:ext cx="726480" cy="81720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B9DCBFCD-9F6C-A45A-11C4-ECF7A32D0A7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530378" y="3697219"/>
                  <a:ext cx="7981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6E4C77D6-7CFB-0E31-8764-0F88AD37DC45}"/>
              </a:ext>
            </a:extLst>
          </p:cNvPr>
          <p:cNvGrpSpPr/>
          <p:nvPr/>
        </p:nvGrpSpPr>
        <p:grpSpPr>
          <a:xfrm>
            <a:off x="5580138" y="3317779"/>
            <a:ext cx="727200" cy="338040"/>
            <a:chOff x="5580138" y="3317779"/>
            <a:chExt cx="72720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B7664AF-DB17-73B4-8F81-1C8FB3E35B50}"/>
                    </a:ext>
                  </a:extLst>
                </p14:cNvPr>
                <p14:cNvContentPartPr/>
                <p14:nvPr/>
              </p14:nvContentPartPr>
              <p14:xfrm>
                <a:off x="5580138" y="3477979"/>
                <a:ext cx="173880" cy="173520"/>
              </p14:xfrm>
            </p:contentPart>
          </mc:Choice>
          <mc:Fallback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B7664AF-DB17-73B4-8F81-1C8FB3E35B5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44138" y="3442339"/>
                  <a:ext cx="245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D851ACBE-E4C3-191F-262A-63F244922B30}"/>
                    </a:ext>
                  </a:extLst>
                </p14:cNvPr>
                <p14:cNvContentPartPr/>
                <p14:nvPr/>
              </p14:nvContentPartPr>
              <p14:xfrm>
                <a:off x="5772738" y="3317779"/>
                <a:ext cx="25920" cy="303120"/>
              </p14:xfrm>
            </p:contentPart>
          </mc:Choice>
          <mc:Fallback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D851ACBE-E4C3-191F-262A-63F244922B3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37098" y="3282139"/>
                  <a:ext cx="97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83FE1FCB-CF56-83F0-D41D-F7C4844F70B6}"/>
                    </a:ext>
                  </a:extLst>
                </p14:cNvPr>
                <p14:cNvContentPartPr/>
                <p14:nvPr/>
              </p14:nvContentPartPr>
              <p14:xfrm>
                <a:off x="5839338" y="3511459"/>
                <a:ext cx="99360" cy="139680"/>
              </p14:xfrm>
            </p:contentPart>
          </mc:Choice>
          <mc:Fallback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83FE1FCB-CF56-83F0-D41D-F7C4844F70B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803338" y="3475459"/>
                  <a:ext cx="171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74AF3B5A-BB26-01D6-18AD-6E495FE4430E}"/>
                    </a:ext>
                  </a:extLst>
                </p14:cNvPr>
                <p14:cNvContentPartPr/>
                <p14:nvPr/>
              </p14:nvContentPartPr>
              <p14:xfrm>
                <a:off x="5989098" y="3328219"/>
                <a:ext cx="12960" cy="327600"/>
              </p14:xfrm>
            </p:contentPart>
          </mc:Choice>
          <mc:Fallback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74AF3B5A-BB26-01D6-18AD-6E495FE4430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53098" y="3292579"/>
                  <a:ext cx="846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1BE20EE-08D9-BA54-960C-34CD6D829F11}"/>
                    </a:ext>
                  </a:extLst>
                </p14:cNvPr>
                <p14:cNvContentPartPr/>
                <p14:nvPr/>
              </p14:nvContentPartPr>
              <p14:xfrm>
                <a:off x="5965698" y="3461059"/>
                <a:ext cx="83520" cy="42480"/>
              </p14:xfrm>
            </p:contentPart>
          </mc:Choice>
          <mc:Fallback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1BE20EE-08D9-BA54-960C-34CD6D829F1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930058" y="3425419"/>
                  <a:ext cx="155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94F33476-5FC4-0CE0-2253-B447E2B926D6}"/>
                    </a:ext>
                  </a:extLst>
                </p14:cNvPr>
                <p14:cNvContentPartPr/>
                <p14:nvPr/>
              </p14:nvContentPartPr>
              <p14:xfrm>
                <a:off x="6057858" y="3506779"/>
                <a:ext cx="35280" cy="128880"/>
              </p14:xfrm>
            </p:contentPart>
          </mc:Choice>
          <mc:Fallback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94F33476-5FC4-0CE0-2253-B447E2B926D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22218" y="3471139"/>
                  <a:ext cx="106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437EF14B-5141-E033-5645-3BC53816C1CF}"/>
                    </a:ext>
                  </a:extLst>
                </p14:cNvPr>
                <p14:cNvContentPartPr/>
                <p14:nvPr/>
              </p14:nvContentPartPr>
              <p14:xfrm>
                <a:off x="6091698" y="3367459"/>
                <a:ext cx="11880" cy="8280"/>
              </p14:xfrm>
            </p:contentPart>
          </mc:Choice>
          <mc:Fallback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437EF14B-5141-E033-5645-3BC53816C1C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55698" y="3331819"/>
                  <a:ext cx="83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BC34C4DE-AF05-DB59-0743-F86CA2713AF7}"/>
                    </a:ext>
                  </a:extLst>
                </p14:cNvPr>
                <p14:cNvContentPartPr/>
                <p14:nvPr/>
              </p14:nvContentPartPr>
              <p14:xfrm>
                <a:off x="6098178" y="3471499"/>
                <a:ext cx="92520" cy="138600"/>
              </p14:xfrm>
            </p:contentPart>
          </mc:Choice>
          <mc:Fallback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BC34C4DE-AF05-DB59-0743-F86CA2713AF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62538" y="3435499"/>
                  <a:ext cx="164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19BF835A-0A92-AFFC-BB91-63BD82B4FED2}"/>
                    </a:ext>
                  </a:extLst>
                </p14:cNvPr>
                <p14:cNvContentPartPr/>
                <p14:nvPr/>
              </p14:nvContentPartPr>
              <p14:xfrm>
                <a:off x="6221298" y="3473659"/>
                <a:ext cx="86040" cy="119160"/>
              </p14:xfrm>
            </p:contentPart>
          </mc:Choice>
          <mc:Fallback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19BF835A-0A92-AFFC-BB91-63BD82B4FED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85298" y="3438019"/>
                  <a:ext cx="1576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C3877920-EA10-CA6E-0A6B-12B3F65E19E1}"/>
              </a:ext>
            </a:extLst>
          </p:cNvPr>
          <p:cNvGrpSpPr/>
          <p:nvPr/>
        </p:nvGrpSpPr>
        <p:grpSpPr>
          <a:xfrm>
            <a:off x="5178738" y="3850219"/>
            <a:ext cx="623880" cy="433800"/>
            <a:chOff x="5178738" y="3850219"/>
            <a:chExt cx="62388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371B7DAE-A6DA-5273-38E5-20C403505B86}"/>
                    </a:ext>
                  </a:extLst>
                </p14:cNvPr>
                <p14:cNvContentPartPr/>
                <p14:nvPr/>
              </p14:nvContentPartPr>
              <p14:xfrm>
                <a:off x="5178738" y="3956779"/>
                <a:ext cx="106200" cy="213120"/>
              </p14:xfrm>
            </p:contentPart>
          </mc:Choice>
          <mc:Fallback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371B7DAE-A6DA-5273-38E5-20C403505B8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142738" y="3920779"/>
                  <a:ext cx="177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2C2F1E13-8135-AF01-C0D3-972EFA5BB0B8}"/>
                    </a:ext>
                  </a:extLst>
                </p14:cNvPr>
                <p14:cNvContentPartPr/>
                <p14:nvPr/>
              </p14:nvContentPartPr>
              <p14:xfrm>
                <a:off x="5317698" y="3850219"/>
                <a:ext cx="92520" cy="331560"/>
              </p14:xfrm>
            </p:contentPart>
          </mc:Choice>
          <mc:Fallback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2C2F1E13-8135-AF01-C0D3-972EFA5BB0B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282058" y="3814219"/>
                  <a:ext cx="1641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37804A51-12DA-84BD-A912-164D28DB9FC0}"/>
                    </a:ext>
                  </a:extLst>
                </p14:cNvPr>
                <p14:cNvContentPartPr/>
                <p14:nvPr/>
              </p14:nvContentPartPr>
              <p14:xfrm>
                <a:off x="5462418" y="3977299"/>
                <a:ext cx="29880" cy="176760"/>
              </p14:xfrm>
            </p:contentPart>
          </mc:Choice>
          <mc:Fallback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37804A51-12DA-84BD-A912-164D28DB9FC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26418" y="3941659"/>
                  <a:ext cx="101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1F96663D-1419-A019-72C3-6F1676608B4F}"/>
                    </a:ext>
                  </a:extLst>
                </p14:cNvPr>
                <p14:cNvContentPartPr/>
                <p14:nvPr/>
              </p14:nvContentPartPr>
              <p14:xfrm>
                <a:off x="5490858" y="3864259"/>
                <a:ext cx="9360" cy="41760"/>
              </p14:xfrm>
            </p:contentPart>
          </mc:Choice>
          <mc:Fallback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1F96663D-1419-A019-72C3-6F1676608B4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454858" y="3828619"/>
                  <a:ext cx="81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5F1353F1-B36D-032D-A1C2-8CB7AE149DF3}"/>
                    </a:ext>
                  </a:extLst>
                </p14:cNvPr>
                <p14:cNvContentPartPr/>
                <p14:nvPr/>
              </p14:nvContentPartPr>
              <p14:xfrm>
                <a:off x="5522898" y="3925819"/>
                <a:ext cx="111600" cy="358200"/>
              </p14:xfrm>
            </p:contentPart>
          </mc:Choice>
          <mc:Fallback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5F1353F1-B36D-032D-A1C2-8CB7AE149DF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486898" y="3889819"/>
                  <a:ext cx="1832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D38250D1-A409-C8F9-A632-566FA050FE50}"/>
                    </a:ext>
                  </a:extLst>
                </p14:cNvPr>
                <p14:cNvContentPartPr/>
                <p14:nvPr/>
              </p14:nvContentPartPr>
              <p14:xfrm>
                <a:off x="5673738" y="3900619"/>
                <a:ext cx="128880" cy="303120"/>
              </p14:xfrm>
            </p:contentPart>
          </mc:Choice>
          <mc:Fallback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D38250D1-A409-C8F9-A632-566FA050FE5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637738" y="3864619"/>
                  <a:ext cx="200520" cy="37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9931551E-FB48-B8EC-9614-42A6292EF13F}"/>
                  </a:ext>
                </a:extLst>
              </p14:cNvPr>
              <p14:cNvContentPartPr/>
              <p14:nvPr/>
            </p14:nvContentPartPr>
            <p14:xfrm>
              <a:off x="6399498" y="3479779"/>
              <a:ext cx="120960" cy="21960"/>
            </p14:xfrm>
          </p:contentPart>
        </mc:Choice>
        <mc:Fallback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9931551E-FB48-B8EC-9614-42A6292EF13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363858" y="3444139"/>
                <a:ext cx="19260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18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B62C8-A39E-6DA4-C704-8A52D3B3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0389-E29A-6100-0D37-7B4C67288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Google Shape;823;p62">
            <a:extLst>
              <a:ext uri="{FF2B5EF4-FFF2-40B4-BE49-F238E27FC236}">
                <a16:creationId xmlns:a16="http://schemas.microsoft.com/office/drawing/2014/main" id="{F582AFB0-E3D9-5319-F8F0-19987BCFF3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118" r="9820"/>
          <a:stretch/>
        </p:blipFill>
        <p:spPr>
          <a:xfrm>
            <a:off x="6718040" y="1505953"/>
            <a:ext cx="1899394" cy="316036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7" name="Picture 6" descr="A white background with blue text&#10;&#10;AI-generated content may be incorrect.">
            <a:extLst>
              <a:ext uri="{FF2B5EF4-FFF2-40B4-BE49-F238E27FC236}">
                <a16:creationId xmlns:a16="http://schemas.microsoft.com/office/drawing/2014/main" id="{2CE13A33-BA2E-76D1-04C3-B151D804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" y="0"/>
            <a:ext cx="913211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AC10CE-E5D2-C7A0-23DA-3736EC5B1B49}"/>
              </a:ext>
            </a:extLst>
          </p:cNvPr>
          <p:cNvSpPr/>
          <p:nvPr/>
        </p:nvSpPr>
        <p:spPr>
          <a:xfrm>
            <a:off x="1047917" y="1869396"/>
            <a:ext cx="7048163" cy="1557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u="sng" dirty="0">
                <a:solidFill>
                  <a:srgbClr val="4867FF"/>
                </a:solidFill>
                <a:latin typeface="Arial Black" panose="020B0A04020102020204" pitchFamily="34" charset="0"/>
              </a:rPr>
              <a:t>Thesis Statement: </a:t>
            </a:r>
          </a:p>
          <a:p>
            <a:pPr algn="ctr"/>
            <a:endParaRPr lang="en-CA" sz="2000" u="sng" dirty="0">
              <a:solidFill>
                <a:srgbClr val="4867FF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sz="2000" b="0" u="sng" dirty="0">
                <a:solidFill>
                  <a:srgbClr val="4867FF"/>
                </a:solidFill>
                <a:effectLst/>
                <a:latin typeface="Arial Black" panose="020B0A04020102020204" pitchFamily="34" charset="0"/>
              </a:rPr>
              <a:t>Children's cheating and lying behaviors are significantly influenced by their cognitive development, the examples set by their parents, and the intricate relationship between lying and other behavioral challenges.</a:t>
            </a:r>
          </a:p>
          <a:p>
            <a:pPr algn="ctr"/>
            <a:endParaRPr lang="en-CA" dirty="0">
              <a:solidFill>
                <a:srgbClr val="486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26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A080B-4269-B646-1F76-920415AD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6BAD74-7A90-AE99-2DBE-E8C180C3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" y="0"/>
            <a:ext cx="9127977" cy="5143500"/>
          </a:xfrm>
          <a:prstGeom prst="rect">
            <a:avLst/>
          </a:prstGeom>
        </p:spPr>
      </p:pic>
      <p:pic>
        <p:nvPicPr>
          <p:cNvPr id="3" name="Google Shape;816;p61">
            <a:extLst>
              <a:ext uri="{FF2B5EF4-FFF2-40B4-BE49-F238E27FC236}">
                <a16:creationId xmlns:a16="http://schemas.microsoft.com/office/drawing/2014/main" id="{6DB15A43-36AE-4EBC-B217-46A95102B6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7898" r="3390" b="12941"/>
          <a:stretch/>
        </p:blipFill>
        <p:spPr>
          <a:xfrm>
            <a:off x="497632" y="1125894"/>
            <a:ext cx="2606351" cy="1648408"/>
          </a:xfrm>
          <a:prstGeom prst="roundRect">
            <a:avLst/>
          </a:prstGeom>
          <a:noFill/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4CBB153-6CA6-DF3C-E4DD-CE4B4B45B72C}"/>
              </a:ext>
            </a:extLst>
          </p:cNvPr>
          <p:cNvGrpSpPr/>
          <p:nvPr/>
        </p:nvGrpSpPr>
        <p:grpSpPr>
          <a:xfrm>
            <a:off x="1381676" y="2306007"/>
            <a:ext cx="4901760" cy="828000"/>
            <a:chOff x="1381676" y="2306007"/>
            <a:chExt cx="4901760" cy="82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ED388A-9B7D-7851-8838-CC89848E9473}"/>
                    </a:ext>
                  </a:extLst>
                </p14:cNvPr>
                <p14:cNvContentPartPr/>
                <p14:nvPr/>
              </p14:nvContentPartPr>
              <p14:xfrm>
                <a:off x="1381676" y="2512647"/>
                <a:ext cx="2804400" cy="621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ED388A-9B7D-7851-8838-CC89848E94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5676" y="2477007"/>
                  <a:ext cx="287604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6EEE3A-E427-770E-B58F-3876CDCBDF84}"/>
                    </a:ext>
                  </a:extLst>
                </p14:cNvPr>
                <p14:cNvContentPartPr/>
                <p14:nvPr/>
              </p14:nvContentPartPr>
              <p14:xfrm>
                <a:off x="4246916" y="2476647"/>
                <a:ext cx="314280" cy="480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6EEE3A-E427-770E-B58F-3876CDCBDF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11276" y="2441007"/>
                  <a:ext cx="38592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A746D8-F1F9-D691-44CF-8A28FE473541}"/>
                    </a:ext>
                  </a:extLst>
                </p14:cNvPr>
                <p14:cNvContentPartPr/>
                <p14:nvPr/>
              </p14:nvContentPartPr>
              <p14:xfrm>
                <a:off x="4865396" y="2455047"/>
                <a:ext cx="1418040" cy="488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A746D8-F1F9-D691-44CF-8A28FE4735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29756" y="2419047"/>
                  <a:ext cx="14896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9F0E64-FF3D-2A0C-9699-B1CF15A07747}"/>
                    </a:ext>
                  </a:extLst>
                </p14:cNvPr>
                <p14:cNvContentPartPr/>
                <p14:nvPr/>
              </p14:nvContentPartPr>
              <p14:xfrm>
                <a:off x="3964676" y="2360727"/>
                <a:ext cx="10800" cy="166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9F0E64-FF3D-2A0C-9699-B1CF15A077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29036" y="2324727"/>
                  <a:ext cx="82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96CEAD-6786-FDD1-B709-1192FCC56A10}"/>
                    </a:ext>
                  </a:extLst>
                </p14:cNvPr>
                <p14:cNvContentPartPr/>
                <p14:nvPr/>
              </p14:nvContentPartPr>
              <p14:xfrm>
                <a:off x="3883676" y="2439927"/>
                <a:ext cx="119520" cy="20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96CEAD-6786-FDD1-B709-1192FCC56A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47676" y="2404287"/>
                  <a:ext cx="191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897C434-99B3-B02B-97D7-9583F196EBB9}"/>
                    </a:ext>
                  </a:extLst>
                </p14:cNvPr>
                <p14:cNvContentPartPr/>
                <p14:nvPr/>
              </p14:nvContentPartPr>
              <p14:xfrm>
                <a:off x="4015436" y="2357487"/>
                <a:ext cx="146520" cy="150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897C434-99B3-B02B-97D7-9583F196EB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9436" y="2321847"/>
                  <a:ext cx="218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5AF2E5-FDA7-3839-CA32-ED2F05A1C21F}"/>
                    </a:ext>
                  </a:extLst>
                </p14:cNvPr>
                <p14:cNvContentPartPr/>
                <p14:nvPr/>
              </p14:nvContentPartPr>
              <p14:xfrm>
                <a:off x="4185356" y="2394927"/>
                <a:ext cx="164160" cy="93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5AF2E5-FDA7-3839-CA32-ED2F05A1C2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49356" y="2359287"/>
                  <a:ext cx="235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F44B412-675C-740A-204C-2AD285CFFA85}"/>
                    </a:ext>
                  </a:extLst>
                </p14:cNvPr>
                <p14:cNvContentPartPr/>
                <p14:nvPr/>
              </p14:nvContentPartPr>
              <p14:xfrm>
                <a:off x="4503956" y="2420847"/>
                <a:ext cx="7200" cy="48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F44B412-675C-740A-204C-2AD285CFFA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67956" y="2385207"/>
                  <a:ext cx="78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6CEE10-9CC0-487A-5122-407F4B981F4C}"/>
                    </a:ext>
                  </a:extLst>
                </p14:cNvPr>
                <p14:cNvContentPartPr/>
                <p14:nvPr/>
              </p14:nvContentPartPr>
              <p14:xfrm>
                <a:off x="4520516" y="2332647"/>
                <a:ext cx="5040" cy="48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6CEE10-9CC0-487A-5122-407F4B981F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84516" y="2297007"/>
                  <a:ext cx="76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F1FFE0F-BDBD-E88F-76D2-EA6ADBE94A19}"/>
                    </a:ext>
                  </a:extLst>
                </p14:cNvPr>
                <p14:cNvContentPartPr/>
                <p14:nvPr/>
              </p14:nvContentPartPr>
              <p14:xfrm>
                <a:off x="4553636" y="2358927"/>
                <a:ext cx="116280" cy="96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F1FFE0F-BDBD-E88F-76D2-EA6ADBE94A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17996" y="2323287"/>
                  <a:ext cx="187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C2C0D17-0DEA-5290-7B50-76FB7B3D87E1}"/>
                    </a:ext>
                  </a:extLst>
                </p14:cNvPr>
                <p14:cNvContentPartPr/>
                <p14:nvPr/>
              </p14:nvContentPartPr>
              <p14:xfrm>
                <a:off x="4697996" y="2353167"/>
                <a:ext cx="68040" cy="168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C2C0D17-0DEA-5290-7B50-76FB7B3D87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61996" y="2317167"/>
                  <a:ext cx="139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364F710-259D-79A1-5530-4BC661C5CE39}"/>
                    </a:ext>
                  </a:extLst>
                </p14:cNvPr>
                <p14:cNvContentPartPr/>
                <p14:nvPr/>
              </p14:nvContentPartPr>
              <p14:xfrm>
                <a:off x="4798076" y="2352447"/>
                <a:ext cx="62640" cy="73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364F710-259D-79A1-5530-4BC661C5CE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62436" y="2316447"/>
                  <a:ext cx="134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7D890E-A506-D98B-7128-73111311AE65}"/>
                    </a:ext>
                  </a:extLst>
                </p14:cNvPr>
                <p14:cNvContentPartPr/>
                <p14:nvPr/>
              </p14:nvContentPartPr>
              <p14:xfrm>
                <a:off x="4877636" y="2321127"/>
                <a:ext cx="70200" cy="92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7D890E-A506-D98B-7128-73111311AE6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41996" y="2285127"/>
                  <a:ext cx="141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A0A4E2-1CCF-D94D-75D7-270296A20E04}"/>
                    </a:ext>
                  </a:extLst>
                </p14:cNvPr>
                <p14:cNvContentPartPr/>
                <p14:nvPr/>
              </p14:nvContentPartPr>
              <p14:xfrm>
                <a:off x="4988516" y="2306007"/>
                <a:ext cx="182160" cy="104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A0A4E2-1CCF-D94D-75D7-270296A20E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52876" y="2270367"/>
                  <a:ext cx="253800" cy="17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DE4366-8795-8F05-97A2-BE5353CC1361}"/>
                  </a:ext>
                </a:extLst>
              </p14:cNvPr>
              <p14:cNvContentPartPr/>
              <p14:nvPr/>
            </p14:nvContentPartPr>
            <p14:xfrm>
              <a:off x="4482694" y="1464552"/>
              <a:ext cx="1081440" cy="74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DE4366-8795-8F05-97A2-BE5353CC136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46694" y="1428912"/>
                <a:ext cx="11530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870688-B574-6389-D150-8773346A11E9}"/>
                  </a:ext>
                </a:extLst>
              </p14:cNvPr>
              <p14:cNvContentPartPr/>
              <p14:nvPr/>
            </p14:nvContentPartPr>
            <p14:xfrm>
              <a:off x="4565854" y="1233432"/>
              <a:ext cx="115560" cy="104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870688-B574-6389-D150-8773346A11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30214" y="1197432"/>
                <a:ext cx="1872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2111AF-4A6E-7C0E-C0F9-0E8F9D20612C}"/>
                  </a:ext>
                </a:extLst>
              </p14:cNvPr>
              <p14:cNvContentPartPr/>
              <p14:nvPr/>
            </p14:nvContentPartPr>
            <p14:xfrm>
              <a:off x="4718854" y="1180872"/>
              <a:ext cx="37440" cy="121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2111AF-4A6E-7C0E-C0F9-0E8F9D20612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854" y="1144872"/>
                <a:ext cx="109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A2F8EC2-EFF8-0D06-FF6A-251079CD77E9}"/>
                  </a:ext>
                </a:extLst>
              </p14:cNvPr>
              <p14:cNvContentPartPr/>
              <p14:nvPr/>
            </p14:nvContentPartPr>
            <p14:xfrm>
              <a:off x="4986334" y="1175112"/>
              <a:ext cx="14400" cy="177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A2F8EC2-EFF8-0D06-FF6A-251079CD77E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50694" y="1139472"/>
                <a:ext cx="860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EFDFB0-5783-CA57-95BA-7597121DBEE3}"/>
                  </a:ext>
                </a:extLst>
              </p14:cNvPr>
              <p14:cNvContentPartPr/>
              <p14:nvPr/>
            </p14:nvContentPartPr>
            <p14:xfrm>
              <a:off x="4932334" y="1244232"/>
              <a:ext cx="91800" cy="33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EFDFB0-5783-CA57-95BA-7597121DBEE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96694" y="1208232"/>
                <a:ext cx="1634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90D1A92-CCE7-6F3E-D271-8FE4CC406694}"/>
                  </a:ext>
                </a:extLst>
              </p14:cNvPr>
              <p14:cNvContentPartPr/>
              <p14:nvPr/>
            </p14:nvContentPartPr>
            <p14:xfrm>
              <a:off x="5020534" y="1161792"/>
              <a:ext cx="132120" cy="177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90D1A92-CCE7-6F3E-D271-8FE4CC4066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84534" y="1126152"/>
                <a:ext cx="2037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126595-8C0F-EE5B-1D2E-82756D357C9C}"/>
                  </a:ext>
                </a:extLst>
              </p14:cNvPr>
              <p14:cNvContentPartPr/>
              <p14:nvPr/>
            </p14:nvContentPartPr>
            <p14:xfrm>
              <a:off x="5195854" y="1244592"/>
              <a:ext cx="67680" cy="121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126595-8C0F-EE5B-1D2E-82756D357C9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60214" y="1208952"/>
                <a:ext cx="1393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BAC1F3-0266-3FF0-796D-3EC683654D19}"/>
                  </a:ext>
                </a:extLst>
              </p14:cNvPr>
              <p14:cNvContentPartPr/>
              <p14:nvPr/>
            </p14:nvContentPartPr>
            <p14:xfrm>
              <a:off x="5282614" y="1236312"/>
              <a:ext cx="64440" cy="118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BAC1F3-0266-3FF0-796D-3EC683654D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46974" y="1200312"/>
                <a:ext cx="1360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20C610F-7BC4-DFEE-4DC8-891D33F25EE3}"/>
                  </a:ext>
                </a:extLst>
              </p14:cNvPr>
              <p14:cNvContentPartPr/>
              <p14:nvPr/>
            </p14:nvContentPartPr>
            <p14:xfrm>
              <a:off x="5529934" y="1396152"/>
              <a:ext cx="97920" cy="124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20C610F-7BC4-DFEE-4DC8-891D33F25EE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94294" y="1360152"/>
                <a:ext cx="169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A6496DC-BFC3-E154-9DDF-79549F9C7DC3}"/>
                  </a:ext>
                </a:extLst>
              </p14:cNvPr>
              <p14:cNvContentPartPr/>
              <p14:nvPr/>
            </p14:nvContentPartPr>
            <p14:xfrm>
              <a:off x="4467214" y="1451952"/>
              <a:ext cx="55440" cy="153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A6496DC-BFC3-E154-9DDF-79549F9C7DC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31574" y="1415952"/>
                <a:ext cx="1270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3C70591-CED7-D089-46DF-7CB96BF27404}"/>
                  </a:ext>
                </a:extLst>
              </p14:cNvPr>
              <p14:cNvContentPartPr/>
              <p14:nvPr/>
            </p14:nvContentPartPr>
            <p14:xfrm>
              <a:off x="4749454" y="1592712"/>
              <a:ext cx="113040" cy="85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3C70591-CED7-D089-46DF-7CB96BF274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13454" y="1556712"/>
                <a:ext cx="1846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F258FB5-F638-4716-397B-D8C96F8B9FB4}"/>
                  </a:ext>
                </a:extLst>
              </p14:cNvPr>
              <p14:cNvContentPartPr/>
              <p14:nvPr/>
            </p14:nvContentPartPr>
            <p14:xfrm>
              <a:off x="4887694" y="1539072"/>
              <a:ext cx="55080" cy="13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F258FB5-F638-4716-397B-D8C96F8B9FB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52054" y="1503432"/>
                <a:ext cx="1267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7A1731-E6D4-7985-BB3E-4E7DF8EC028B}"/>
                  </a:ext>
                </a:extLst>
              </p14:cNvPr>
              <p14:cNvContentPartPr/>
              <p14:nvPr/>
            </p14:nvContentPartPr>
            <p14:xfrm>
              <a:off x="4868614" y="1615032"/>
              <a:ext cx="74160" cy="22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7A1731-E6D4-7985-BB3E-4E7DF8EC028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32974" y="1579032"/>
                <a:ext cx="145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44AC6A9-9D7C-120D-F3E8-314125EAEF7E}"/>
                  </a:ext>
                </a:extLst>
              </p14:cNvPr>
              <p14:cNvContentPartPr/>
              <p14:nvPr/>
            </p14:nvContentPartPr>
            <p14:xfrm>
              <a:off x="4970494" y="1612872"/>
              <a:ext cx="14400" cy="56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44AC6A9-9D7C-120D-F3E8-314125EAEF7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34494" y="1576872"/>
                <a:ext cx="860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BF6BC04-A85E-0AA3-D3FE-51F9E4C214AD}"/>
                  </a:ext>
                </a:extLst>
              </p14:cNvPr>
              <p14:cNvContentPartPr/>
              <p14:nvPr/>
            </p14:nvContentPartPr>
            <p14:xfrm>
              <a:off x="4977694" y="1561032"/>
              <a:ext cx="11880" cy="208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BF6BC04-A85E-0AA3-D3FE-51F9E4C214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42054" y="1525032"/>
                <a:ext cx="83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F5020B-65DC-1101-A7B8-E6F3DEFAFDA6}"/>
                  </a:ext>
                </a:extLst>
              </p14:cNvPr>
              <p14:cNvContentPartPr/>
              <p14:nvPr/>
            </p14:nvContentPartPr>
            <p14:xfrm>
              <a:off x="5021614" y="1580112"/>
              <a:ext cx="132840" cy="81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F5020B-65DC-1101-A7B8-E6F3DEFAFDA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85614" y="1544112"/>
                <a:ext cx="2044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2F73D04-A9BA-1C23-73F4-23E86363B270}"/>
                  </a:ext>
                </a:extLst>
              </p14:cNvPr>
              <p14:cNvContentPartPr/>
              <p14:nvPr/>
            </p14:nvContentPartPr>
            <p14:xfrm>
              <a:off x="2985633" y="704007"/>
              <a:ext cx="3438720" cy="579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2F73D04-A9BA-1C23-73F4-23E86363B27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49633" y="668367"/>
                <a:ext cx="35103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0915334-7B72-E127-3BDF-8774975C49ED}"/>
                  </a:ext>
                </a:extLst>
              </p14:cNvPr>
              <p14:cNvContentPartPr/>
              <p14:nvPr/>
            </p14:nvContentPartPr>
            <p14:xfrm>
              <a:off x="5104953" y="243927"/>
              <a:ext cx="154800" cy="2678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0915334-7B72-E127-3BDF-8774975C49E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68953" y="207927"/>
                <a:ext cx="2264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F2755AB-AC61-91EC-F507-54999B53BBBE}"/>
                  </a:ext>
                </a:extLst>
              </p14:cNvPr>
              <p14:cNvContentPartPr/>
              <p14:nvPr/>
            </p14:nvContentPartPr>
            <p14:xfrm>
              <a:off x="5416353" y="286407"/>
              <a:ext cx="124200" cy="18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F2755AB-AC61-91EC-F507-54999B53BBB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80713" y="250407"/>
                <a:ext cx="195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ECA718D-E2FF-E35E-A0F5-8648F8CC44BC}"/>
                  </a:ext>
                </a:extLst>
              </p14:cNvPr>
              <p14:cNvContentPartPr/>
              <p14:nvPr/>
            </p14:nvContentPartPr>
            <p14:xfrm>
              <a:off x="5644233" y="157527"/>
              <a:ext cx="93600" cy="2908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ECA718D-E2FF-E35E-A0F5-8648F8CC44B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08233" y="121527"/>
                <a:ext cx="165240" cy="3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290DC83-AFBE-F6FE-D15A-633E3C57DF25}"/>
              </a:ext>
            </a:extLst>
          </p:cNvPr>
          <p:cNvGrpSpPr/>
          <p:nvPr/>
        </p:nvGrpSpPr>
        <p:grpSpPr>
          <a:xfrm>
            <a:off x="5995593" y="239967"/>
            <a:ext cx="758880" cy="411840"/>
            <a:chOff x="5995593" y="239967"/>
            <a:chExt cx="75888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F2BD25-ED0B-C77C-2FE9-8961F4D1587B}"/>
                    </a:ext>
                  </a:extLst>
                </p14:cNvPr>
                <p14:cNvContentPartPr/>
                <p14:nvPr/>
              </p14:nvContentPartPr>
              <p14:xfrm>
                <a:off x="5995593" y="315567"/>
                <a:ext cx="153360" cy="113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9F2BD25-ED0B-C77C-2FE9-8961F4D158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59593" y="279567"/>
                  <a:ext cx="225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2B59F89-695D-5543-072D-C6285C934EEF}"/>
                    </a:ext>
                  </a:extLst>
                </p14:cNvPr>
                <p14:cNvContentPartPr/>
                <p14:nvPr/>
              </p14:nvContentPartPr>
              <p14:xfrm>
                <a:off x="6004233" y="286407"/>
                <a:ext cx="200160" cy="365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2B59F89-695D-5543-072D-C6285C934EE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68233" y="250407"/>
                  <a:ext cx="2718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317124D-94FA-9565-7A0D-EAE8D3C89802}"/>
                    </a:ext>
                  </a:extLst>
                </p14:cNvPr>
                <p14:cNvContentPartPr/>
                <p14:nvPr/>
              </p14:nvContentPartPr>
              <p14:xfrm>
                <a:off x="6195753" y="282807"/>
                <a:ext cx="122400" cy="173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317124D-94FA-9565-7A0D-EAE8D3C898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59753" y="246807"/>
                  <a:ext cx="194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F5611C-B582-0CBE-10DB-64439F716073}"/>
                    </a:ext>
                  </a:extLst>
                </p14:cNvPr>
                <p14:cNvContentPartPr/>
                <p14:nvPr/>
              </p14:nvContentPartPr>
              <p14:xfrm>
                <a:off x="6350193" y="275607"/>
                <a:ext cx="88200" cy="154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F5611C-B582-0CBE-10DB-64439F71607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14553" y="239967"/>
                  <a:ext cx="159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1C08BA-BD98-699E-44F7-5D7DD95CBE13}"/>
                    </a:ext>
                  </a:extLst>
                </p14:cNvPr>
                <p14:cNvContentPartPr/>
                <p14:nvPr/>
              </p14:nvContentPartPr>
              <p14:xfrm>
                <a:off x="6486993" y="261567"/>
                <a:ext cx="104760" cy="192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1C08BA-BD98-699E-44F7-5D7DD95CBE1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50993" y="225567"/>
                  <a:ext cx="176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44D18D6-9BED-DBEB-6F2E-B9A515C1D0B9}"/>
                    </a:ext>
                  </a:extLst>
                </p14:cNvPr>
                <p14:cNvContentPartPr/>
                <p14:nvPr/>
              </p14:nvContentPartPr>
              <p14:xfrm>
                <a:off x="6395553" y="297927"/>
                <a:ext cx="94680" cy="169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44D18D6-9BED-DBEB-6F2E-B9A515C1D0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59553" y="261927"/>
                  <a:ext cx="166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3B3019-0D12-2108-497E-C7E6A5BF9FDD}"/>
                    </a:ext>
                  </a:extLst>
                </p14:cNvPr>
                <p14:cNvContentPartPr/>
                <p14:nvPr/>
              </p14:nvContentPartPr>
              <p14:xfrm>
                <a:off x="6556833" y="239967"/>
                <a:ext cx="103680" cy="207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3B3019-0D12-2108-497E-C7E6A5BF9F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21193" y="203967"/>
                  <a:ext cx="175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B08F250-0994-40FD-CE0F-3090E9039D1E}"/>
                    </a:ext>
                  </a:extLst>
                </p14:cNvPr>
                <p14:cNvContentPartPr/>
                <p14:nvPr/>
              </p14:nvContentPartPr>
              <p14:xfrm>
                <a:off x="6683553" y="272007"/>
                <a:ext cx="70920" cy="194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B08F250-0994-40FD-CE0F-3090E9039D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7553" y="236007"/>
                  <a:ext cx="142560" cy="26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152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DE32-62E7-1BA1-2207-DD558B154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 descr="A colorful rectangular banner with text&#10;&#10;AI-generated content may be incorrect.">
            <a:extLst>
              <a:ext uri="{FF2B5EF4-FFF2-40B4-BE49-F238E27FC236}">
                <a16:creationId xmlns:a16="http://schemas.microsoft.com/office/drawing/2014/main" id="{298555D7-B53E-2CFF-4DE4-4EBE590F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75"/>
            <a:ext cx="9144000" cy="50991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0A14438-2B6B-9283-705E-1B5CAC485828}"/>
              </a:ext>
            </a:extLst>
          </p:cNvPr>
          <p:cNvGrpSpPr/>
          <p:nvPr/>
        </p:nvGrpSpPr>
        <p:grpSpPr>
          <a:xfrm>
            <a:off x="1131360" y="3868047"/>
            <a:ext cx="5599800" cy="1010160"/>
            <a:chOff x="1131360" y="3868047"/>
            <a:chExt cx="5599800" cy="10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7477F2C-8B8A-9091-9878-06AC64094C10}"/>
                    </a:ext>
                  </a:extLst>
                </p14:cNvPr>
                <p14:cNvContentPartPr/>
                <p14:nvPr/>
              </p14:nvContentPartPr>
              <p14:xfrm>
                <a:off x="1131360" y="3868047"/>
                <a:ext cx="5599800" cy="408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7477F2C-8B8A-9091-9878-06AC64094C1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5720" y="3832047"/>
                  <a:ext cx="56714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F6BBF4-7AA5-D225-40A1-78A13AFCFE39}"/>
                    </a:ext>
                  </a:extLst>
                </p14:cNvPr>
                <p14:cNvContentPartPr/>
                <p14:nvPr/>
              </p14:nvContentPartPr>
              <p14:xfrm>
                <a:off x="2402880" y="4252167"/>
                <a:ext cx="126360" cy="618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F6BBF4-7AA5-D225-40A1-78A13AFCFE3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67240" y="4216527"/>
                  <a:ext cx="19800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0FB67E-6436-37CC-B951-6FC0ACEFDB46}"/>
                    </a:ext>
                  </a:extLst>
                </p14:cNvPr>
                <p14:cNvContentPartPr/>
                <p14:nvPr/>
              </p14:nvContentPartPr>
              <p14:xfrm>
                <a:off x="2515920" y="4664367"/>
                <a:ext cx="75960" cy="153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0FB67E-6436-37CC-B951-6FC0ACEFDB4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79920" y="4628727"/>
                  <a:ext cx="147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5796FF-D6C6-E85D-F225-3711A8820B5B}"/>
                    </a:ext>
                  </a:extLst>
                </p14:cNvPr>
                <p14:cNvContentPartPr/>
                <p14:nvPr/>
              </p14:nvContentPartPr>
              <p14:xfrm>
                <a:off x="2553000" y="4418487"/>
                <a:ext cx="50040" cy="148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5796FF-D6C6-E85D-F225-3711A8820B5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17000" y="4382847"/>
                  <a:ext cx="121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897998-2464-C4C1-3017-651180EBD751}"/>
                    </a:ext>
                  </a:extLst>
                </p14:cNvPr>
                <p14:cNvContentPartPr/>
                <p14:nvPr/>
              </p14:nvContentPartPr>
              <p14:xfrm>
                <a:off x="2614920" y="4594887"/>
                <a:ext cx="333000" cy="283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897998-2464-C4C1-3017-651180EBD75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79280" y="4558887"/>
                  <a:ext cx="4046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4AF77A-78BA-A25B-76FF-EAA5789CDD00}"/>
                    </a:ext>
                  </a:extLst>
                </p14:cNvPr>
                <p14:cNvContentPartPr/>
                <p14:nvPr/>
              </p14:nvContentPartPr>
              <p14:xfrm>
                <a:off x="2981760" y="4724847"/>
                <a:ext cx="244080" cy="150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4AF77A-78BA-A25B-76FF-EAA5789CDD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46120" y="4689207"/>
                  <a:ext cx="315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15A1B6-64B2-939D-9215-7BADE24968CA}"/>
                    </a:ext>
                  </a:extLst>
                </p14:cNvPr>
                <p14:cNvContentPartPr/>
                <p14:nvPr/>
              </p14:nvContentPartPr>
              <p14:xfrm>
                <a:off x="3257520" y="4718727"/>
                <a:ext cx="264600" cy="154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15A1B6-64B2-939D-9215-7BADE24968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21520" y="4682727"/>
                  <a:ext cx="336240" cy="22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17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3C6FB1-AD60-CEC8-7EF7-50F323D1E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"/>
            <a:ext cx="9144000" cy="514182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3C5B11-3584-B56C-53BE-4F912E1B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" y="0"/>
            <a:ext cx="9104953" cy="5143500"/>
          </a:xfrm>
          <a:prstGeom prst="rect">
            <a:avLst/>
          </a:prstGeom>
        </p:spPr>
      </p:pic>
      <p:pic>
        <p:nvPicPr>
          <p:cNvPr id="9" name="Google Shape;1276;p82">
            <a:extLst>
              <a:ext uri="{FF2B5EF4-FFF2-40B4-BE49-F238E27FC236}">
                <a16:creationId xmlns:a16="http://schemas.microsoft.com/office/drawing/2014/main" id="{A0FA781F-B55D-19F3-8BE7-73F9919C9D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289" r="1960" b="26982"/>
          <a:stretch/>
        </p:blipFill>
        <p:spPr>
          <a:xfrm>
            <a:off x="5701205" y="1063688"/>
            <a:ext cx="2733668" cy="1710613"/>
          </a:xfrm>
          <a:prstGeom prst="round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BAF03D5-5DF0-7C6A-E0EE-AA42BF43553E}"/>
              </a:ext>
            </a:extLst>
          </p:cNvPr>
          <p:cNvGrpSpPr/>
          <p:nvPr/>
        </p:nvGrpSpPr>
        <p:grpSpPr>
          <a:xfrm>
            <a:off x="683872" y="129807"/>
            <a:ext cx="684360" cy="372960"/>
            <a:chOff x="683872" y="129807"/>
            <a:chExt cx="68436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F0D7BCD-32F5-A540-7144-5244C18F9256}"/>
                    </a:ext>
                  </a:extLst>
                </p14:cNvPr>
                <p14:cNvContentPartPr/>
                <p14:nvPr/>
              </p14:nvContentPartPr>
              <p14:xfrm>
                <a:off x="707632" y="171207"/>
                <a:ext cx="7920" cy="297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F0D7BCD-32F5-A540-7144-5244C18F92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1992" y="135567"/>
                  <a:ext cx="79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372C92-8C68-CAE6-2426-BEE29250426E}"/>
                    </a:ext>
                  </a:extLst>
                </p14:cNvPr>
                <p14:cNvContentPartPr/>
                <p14:nvPr/>
              </p14:nvContentPartPr>
              <p14:xfrm>
                <a:off x="683872" y="332127"/>
                <a:ext cx="125640" cy="24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372C92-8C68-CAE6-2426-BEE2925042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8232" y="296127"/>
                  <a:ext cx="197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52D17C-D6A2-4B03-6138-0B791E05395B}"/>
                    </a:ext>
                  </a:extLst>
                </p14:cNvPr>
                <p14:cNvContentPartPr/>
                <p14:nvPr/>
              </p14:nvContentPartPr>
              <p14:xfrm>
                <a:off x="806632" y="129807"/>
                <a:ext cx="28080" cy="372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52D17C-D6A2-4B03-6138-0B791E05395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0992" y="93807"/>
                  <a:ext cx="997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11AA000-9DEF-5D6D-F271-05972AB51A65}"/>
                    </a:ext>
                  </a:extLst>
                </p14:cNvPr>
                <p14:cNvContentPartPr/>
                <p14:nvPr/>
              </p14:nvContentPartPr>
              <p14:xfrm>
                <a:off x="882592" y="320247"/>
                <a:ext cx="81360" cy="136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11AA000-9DEF-5D6D-F271-05972AB51A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6952" y="284247"/>
                  <a:ext cx="153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C9E123-45C0-5A53-E8A0-A5EC23AB3B88}"/>
                    </a:ext>
                  </a:extLst>
                </p14:cNvPr>
                <p14:cNvContentPartPr/>
                <p14:nvPr/>
              </p14:nvContentPartPr>
              <p14:xfrm>
                <a:off x="1022272" y="278847"/>
                <a:ext cx="215280" cy="170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C9E123-45C0-5A53-E8A0-A5EC23AB3B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6632" y="242847"/>
                  <a:ext cx="286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06F95D-ABFD-3528-ECBF-350807C7D011}"/>
                    </a:ext>
                  </a:extLst>
                </p14:cNvPr>
                <p14:cNvContentPartPr/>
                <p14:nvPr/>
              </p14:nvContentPartPr>
              <p14:xfrm>
                <a:off x="1249072" y="284247"/>
                <a:ext cx="119160" cy="124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06F95D-ABFD-3528-ECBF-350807C7D01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13432" y="248607"/>
                  <a:ext cx="19080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D55B51-80FE-0C30-902C-B0735172D675}"/>
              </a:ext>
            </a:extLst>
          </p:cNvPr>
          <p:cNvGrpSpPr/>
          <p:nvPr/>
        </p:nvGrpSpPr>
        <p:grpSpPr>
          <a:xfrm>
            <a:off x="1401352" y="110727"/>
            <a:ext cx="538200" cy="329760"/>
            <a:chOff x="1401352" y="110727"/>
            <a:chExt cx="53820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3C92A6-D394-4BC7-ED13-AAB3FF4CA9DD}"/>
                    </a:ext>
                  </a:extLst>
                </p14:cNvPr>
                <p14:cNvContentPartPr/>
                <p14:nvPr/>
              </p14:nvContentPartPr>
              <p14:xfrm>
                <a:off x="1401352" y="251127"/>
                <a:ext cx="98280" cy="124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3C92A6-D394-4BC7-ED13-AAB3FF4CA9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65352" y="215487"/>
                  <a:ext cx="169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097BE0D-FD2A-2C3D-D42F-CEFDFA479B54}"/>
                    </a:ext>
                  </a:extLst>
                </p14:cNvPr>
                <p14:cNvContentPartPr/>
                <p14:nvPr/>
              </p14:nvContentPartPr>
              <p14:xfrm>
                <a:off x="1538872" y="282807"/>
                <a:ext cx="72360" cy="149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097BE0D-FD2A-2C3D-D42F-CEFDFA479B5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02872" y="246807"/>
                  <a:ext cx="144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91F361-38AF-378B-A8FE-09C23A0567AC}"/>
                    </a:ext>
                  </a:extLst>
                </p14:cNvPr>
                <p14:cNvContentPartPr/>
                <p14:nvPr/>
              </p14:nvContentPartPr>
              <p14:xfrm>
                <a:off x="1661632" y="281727"/>
                <a:ext cx="105840" cy="110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91F361-38AF-378B-A8FE-09C23A0567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25632" y="246087"/>
                  <a:ext cx="177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42F6C03-0D7D-61AF-A201-5C9307FA847F}"/>
                    </a:ext>
                  </a:extLst>
                </p14:cNvPr>
                <p14:cNvContentPartPr/>
                <p14:nvPr/>
              </p14:nvContentPartPr>
              <p14:xfrm>
                <a:off x="1918312" y="110727"/>
                <a:ext cx="12240" cy="237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42F6C03-0D7D-61AF-A201-5C9307FA84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82312" y="74727"/>
                  <a:ext cx="83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A2E345-A2AD-08F0-8F2D-F8B838889F13}"/>
                    </a:ext>
                  </a:extLst>
                </p14:cNvPr>
                <p14:cNvContentPartPr/>
                <p14:nvPr/>
              </p14:nvContentPartPr>
              <p14:xfrm>
                <a:off x="1931992" y="400167"/>
                <a:ext cx="7560" cy="40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A2E345-A2AD-08F0-8F2D-F8B838889F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96352" y="364527"/>
                  <a:ext cx="7920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098719-5D38-DA91-B4D8-4628163F4BE0}"/>
              </a:ext>
            </a:extLst>
          </p:cNvPr>
          <p:cNvGrpSpPr/>
          <p:nvPr/>
        </p:nvGrpSpPr>
        <p:grpSpPr>
          <a:xfrm>
            <a:off x="936232" y="869607"/>
            <a:ext cx="2104920" cy="450360"/>
            <a:chOff x="936232" y="869607"/>
            <a:chExt cx="210492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A8DB7D-4EA2-2C3F-DFBB-68EF87851C5F}"/>
                    </a:ext>
                  </a:extLst>
                </p14:cNvPr>
                <p14:cNvContentPartPr/>
                <p14:nvPr/>
              </p14:nvContentPartPr>
              <p14:xfrm>
                <a:off x="957472" y="1084167"/>
                <a:ext cx="2083680" cy="171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A8DB7D-4EA2-2C3F-DFBB-68EF87851C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1472" y="1048167"/>
                  <a:ext cx="2155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632D64-6898-BF60-8E01-8A0829697ACC}"/>
                    </a:ext>
                  </a:extLst>
                </p14:cNvPr>
                <p14:cNvContentPartPr/>
                <p14:nvPr/>
              </p14:nvContentPartPr>
              <p14:xfrm>
                <a:off x="936232" y="1096767"/>
                <a:ext cx="121680" cy="223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632D64-6898-BF60-8E01-8A0829697AC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0232" y="1061127"/>
                  <a:ext cx="193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6DE24F-0D61-ED74-A8CA-ECC71191EB12}"/>
                    </a:ext>
                  </a:extLst>
                </p14:cNvPr>
                <p14:cNvContentPartPr/>
                <p14:nvPr/>
              </p14:nvContentPartPr>
              <p14:xfrm>
                <a:off x="1300552" y="1029447"/>
                <a:ext cx="77760" cy="80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6DE24F-0D61-ED74-A8CA-ECC71191EB1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64552" y="993447"/>
                  <a:ext cx="149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0BE308-CA15-7E40-F73D-BE039C47E392}"/>
                    </a:ext>
                  </a:extLst>
                </p14:cNvPr>
                <p14:cNvContentPartPr/>
                <p14:nvPr/>
              </p14:nvContentPartPr>
              <p14:xfrm>
                <a:off x="1422952" y="898047"/>
                <a:ext cx="11520" cy="205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0BE308-CA15-7E40-F73D-BE039C47E3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87312" y="862407"/>
                  <a:ext cx="83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B24804-EE1C-0BB9-E73F-BAF4FEF32AE4}"/>
                    </a:ext>
                  </a:extLst>
                </p14:cNvPr>
                <p14:cNvContentPartPr/>
                <p14:nvPr/>
              </p14:nvContentPartPr>
              <p14:xfrm>
                <a:off x="1486312" y="1005327"/>
                <a:ext cx="34200" cy="111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B24804-EE1C-0BB9-E73F-BAF4FEF32AE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50672" y="969327"/>
                  <a:ext cx="105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57378D-4D24-06F8-3F3B-638598908249}"/>
                    </a:ext>
                  </a:extLst>
                </p14:cNvPr>
                <p14:cNvContentPartPr/>
                <p14:nvPr/>
              </p14:nvContentPartPr>
              <p14:xfrm>
                <a:off x="1555072" y="1026567"/>
                <a:ext cx="69120" cy="68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57378D-4D24-06F8-3F3B-63859890824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19072" y="990567"/>
                  <a:ext cx="14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E1DF30-DE72-31A4-4EC0-FB05D574DBA9}"/>
                    </a:ext>
                  </a:extLst>
                </p14:cNvPr>
                <p14:cNvContentPartPr/>
                <p14:nvPr/>
              </p14:nvContentPartPr>
              <p14:xfrm>
                <a:off x="1846312" y="953847"/>
                <a:ext cx="147600" cy="127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E1DF30-DE72-31A4-4EC0-FB05D574DBA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10672" y="917847"/>
                  <a:ext cx="219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781ECA-F2B7-EFF0-86C3-129C975A8FB4}"/>
                    </a:ext>
                  </a:extLst>
                </p14:cNvPr>
                <p14:cNvContentPartPr/>
                <p14:nvPr/>
              </p14:nvContentPartPr>
              <p14:xfrm>
                <a:off x="2045752" y="869607"/>
                <a:ext cx="64080" cy="185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781ECA-F2B7-EFF0-86C3-129C975A8F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10112" y="833967"/>
                  <a:ext cx="135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4CF043-B3EE-02E4-8AC1-BF2B7A775AB7}"/>
                    </a:ext>
                  </a:extLst>
                </p14:cNvPr>
                <p14:cNvContentPartPr/>
                <p14:nvPr/>
              </p14:nvContentPartPr>
              <p14:xfrm>
                <a:off x="2014432" y="979767"/>
                <a:ext cx="88920" cy="51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4CF043-B3EE-02E4-8AC1-BF2B7A775AB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78792" y="943767"/>
                  <a:ext cx="160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3601BE-45A2-E760-9A89-FA6EE3E7528F}"/>
                    </a:ext>
                  </a:extLst>
                </p14:cNvPr>
                <p14:cNvContentPartPr/>
                <p14:nvPr/>
              </p14:nvContentPartPr>
              <p14:xfrm>
                <a:off x="2135032" y="970407"/>
                <a:ext cx="27720" cy="109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3601BE-45A2-E760-9A89-FA6EE3E7528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99392" y="934407"/>
                  <a:ext cx="99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FD7E68-04C5-CF76-BC75-1D11A09D817F}"/>
                    </a:ext>
                  </a:extLst>
                </p14:cNvPr>
                <p14:cNvContentPartPr/>
                <p14:nvPr/>
              </p14:nvContentPartPr>
              <p14:xfrm>
                <a:off x="2149792" y="902727"/>
                <a:ext cx="21240" cy="42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FD7E68-04C5-CF76-BC75-1D11A09D817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14152" y="866727"/>
                  <a:ext cx="92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5421C8-6D6E-7F2B-CBEB-9AB74BEA1BA4}"/>
                    </a:ext>
                  </a:extLst>
                </p14:cNvPr>
                <p14:cNvContentPartPr/>
                <p14:nvPr/>
              </p14:nvContentPartPr>
              <p14:xfrm>
                <a:off x="2196232" y="947007"/>
                <a:ext cx="82440" cy="110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5421C8-6D6E-7F2B-CBEB-9AB74BEA1BA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60232" y="911367"/>
                  <a:ext cx="154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6F875F-BADF-16E2-4B61-0B4336C77684}"/>
                    </a:ext>
                  </a:extLst>
                </p14:cNvPr>
                <p14:cNvContentPartPr/>
                <p14:nvPr/>
              </p14:nvContentPartPr>
              <p14:xfrm>
                <a:off x="2315392" y="960327"/>
                <a:ext cx="36360" cy="90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6F875F-BADF-16E2-4B61-0B4336C7768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79392" y="924687"/>
                  <a:ext cx="108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21BCE2E-0741-C771-D1A8-9E2C6C5823BA}"/>
                    </a:ext>
                  </a:extLst>
                </p14:cNvPr>
                <p14:cNvContentPartPr/>
                <p14:nvPr/>
              </p14:nvContentPartPr>
              <p14:xfrm>
                <a:off x="2316832" y="900927"/>
                <a:ext cx="31320" cy="17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21BCE2E-0741-C771-D1A8-9E2C6C5823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80832" y="865287"/>
                  <a:ext cx="102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2899CA-8377-9CC0-CAEF-6CE6F907183C}"/>
                    </a:ext>
                  </a:extLst>
                </p14:cNvPr>
                <p14:cNvContentPartPr/>
                <p14:nvPr/>
              </p14:nvContentPartPr>
              <p14:xfrm>
                <a:off x="2381632" y="933327"/>
                <a:ext cx="186120" cy="156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2899CA-8377-9CC0-CAEF-6CE6F907183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45992" y="897687"/>
                  <a:ext cx="2577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727CEF-4D58-0DDC-306B-7BBA928401AD}"/>
              </a:ext>
            </a:extLst>
          </p:cNvPr>
          <p:cNvGrpSpPr/>
          <p:nvPr/>
        </p:nvGrpSpPr>
        <p:grpSpPr>
          <a:xfrm>
            <a:off x="1275352" y="2280087"/>
            <a:ext cx="4355640" cy="821880"/>
            <a:chOff x="1275352" y="2280087"/>
            <a:chExt cx="4355640" cy="82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9BA3B7-52EB-A545-D14C-D7B76FCB68EA}"/>
                    </a:ext>
                  </a:extLst>
                </p14:cNvPr>
                <p14:cNvContentPartPr/>
                <p14:nvPr/>
              </p14:nvContentPartPr>
              <p14:xfrm>
                <a:off x="1275352" y="2546487"/>
                <a:ext cx="1246680" cy="519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9BA3B7-52EB-A545-D14C-D7B76FCB68E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39712" y="2510487"/>
                  <a:ext cx="13183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53568C-62EF-468E-0A67-1B4E2E2C5AD9}"/>
                    </a:ext>
                  </a:extLst>
                </p14:cNvPr>
                <p14:cNvContentPartPr/>
                <p14:nvPr/>
              </p14:nvContentPartPr>
              <p14:xfrm>
                <a:off x="3085792" y="2560527"/>
                <a:ext cx="236160" cy="355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53568C-62EF-468E-0A67-1B4E2E2C5AD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49792" y="2524887"/>
                  <a:ext cx="3078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96C900-9314-C953-067F-8305C011A6C5}"/>
                    </a:ext>
                  </a:extLst>
                </p14:cNvPr>
                <p14:cNvContentPartPr/>
                <p14:nvPr/>
              </p14:nvContentPartPr>
              <p14:xfrm>
                <a:off x="3310432" y="2475207"/>
                <a:ext cx="2320560" cy="626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96C900-9314-C953-067F-8305C011A6C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74432" y="2439207"/>
                  <a:ext cx="239220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984CC0-24BE-9AC2-7070-DF1376DED908}"/>
                    </a:ext>
                  </a:extLst>
                </p14:cNvPr>
                <p14:cNvContentPartPr/>
                <p14:nvPr/>
              </p14:nvContentPartPr>
              <p14:xfrm>
                <a:off x="2561632" y="2293407"/>
                <a:ext cx="29160" cy="229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984CC0-24BE-9AC2-7070-DF1376DED90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25992" y="2257407"/>
                  <a:ext cx="100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885162E-17BA-195C-7CB0-86E3E5C08CA2}"/>
                    </a:ext>
                  </a:extLst>
                </p14:cNvPr>
                <p14:cNvContentPartPr/>
                <p14:nvPr/>
              </p14:nvContentPartPr>
              <p14:xfrm>
                <a:off x="2499712" y="2373327"/>
                <a:ext cx="168480" cy="26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885162E-17BA-195C-7CB0-86E3E5C08C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463712" y="2337687"/>
                  <a:ext cx="240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BE832B-26A2-48AB-016E-81C4A2CAE92E}"/>
                    </a:ext>
                  </a:extLst>
                </p14:cNvPr>
                <p14:cNvContentPartPr/>
                <p14:nvPr/>
              </p14:nvContentPartPr>
              <p14:xfrm>
                <a:off x="2660632" y="2280087"/>
                <a:ext cx="162720" cy="208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BE832B-26A2-48AB-016E-81C4A2CAE92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24632" y="2244087"/>
                  <a:ext cx="234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FE93A0-039D-37E5-2DD9-9D12A3C2D1BF}"/>
                    </a:ext>
                  </a:extLst>
                </p14:cNvPr>
                <p14:cNvContentPartPr/>
                <p14:nvPr/>
              </p14:nvContentPartPr>
              <p14:xfrm>
                <a:off x="2832352" y="2326527"/>
                <a:ext cx="152280" cy="113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FE93A0-039D-37E5-2DD9-9D12A3C2D1B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96712" y="2290527"/>
                  <a:ext cx="223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D6DD021-9E39-A21B-C1F6-3617C091893E}"/>
                    </a:ext>
                  </a:extLst>
                </p14:cNvPr>
                <p14:cNvContentPartPr/>
                <p14:nvPr/>
              </p14:nvContentPartPr>
              <p14:xfrm>
                <a:off x="2606632" y="2695167"/>
                <a:ext cx="27360" cy="86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D6DD021-9E39-A21B-C1F6-3617C09189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70632" y="2659167"/>
                  <a:ext cx="99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0670AE4-7F34-400F-6A9F-C415E959EC3A}"/>
                    </a:ext>
                  </a:extLst>
                </p14:cNvPr>
                <p14:cNvContentPartPr/>
                <p14:nvPr/>
              </p14:nvContentPartPr>
              <p14:xfrm>
                <a:off x="2596912" y="2596527"/>
                <a:ext cx="22680" cy="27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0670AE4-7F34-400F-6A9F-C415E959EC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60912" y="2560887"/>
                  <a:ext cx="94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A74A99-69FC-C945-EF56-4C8266281FC5}"/>
                    </a:ext>
                  </a:extLst>
                </p14:cNvPr>
                <p14:cNvContentPartPr/>
                <p14:nvPr/>
              </p14:nvContentPartPr>
              <p14:xfrm>
                <a:off x="2642272" y="2626407"/>
                <a:ext cx="136800" cy="89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A74A99-69FC-C945-EF56-4C8266281FC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606272" y="2590407"/>
                  <a:ext cx="208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6E4C030-F3A9-70DE-69A7-7692FDA620EB}"/>
                    </a:ext>
                  </a:extLst>
                </p14:cNvPr>
                <p14:cNvContentPartPr/>
                <p14:nvPr/>
              </p14:nvContentPartPr>
              <p14:xfrm>
                <a:off x="2793112" y="2552967"/>
                <a:ext cx="69120" cy="171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6E4C030-F3A9-70DE-69A7-7692FDA620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57472" y="2516967"/>
                  <a:ext cx="140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6D8B58-0E99-755D-97F0-B88E78AEEC4B}"/>
                    </a:ext>
                  </a:extLst>
                </p14:cNvPr>
                <p14:cNvContentPartPr/>
                <p14:nvPr/>
              </p14:nvContentPartPr>
              <p14:xfrm>
                <a:off x="2881672" y="2520567"/>
                <a:ext cx="43920" cy="82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6D8B58-0E99-755D-97F0-B88E78AEEC4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845672" y="2484567"/>
                  <a:ext cx="115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664F46-E1EE-8B5F-BF2C-35B9579C3CA8}"/>
                    </a:ext>
                  </a:extLst>
                </p14:cNvPr>
                <p14:cNvContentPartPr/>
                <p14:nvPr/>
              </p14:nvContentPartPr>
              <p14:xfrm>
                <a:off x="2936752" y="2500047"/>
                <a:ext cx="67680" cy="72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664F46-E1EE-8B5F-BF2C-35B9579C3C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00752" y="2464047"/>
                  <a:ext cx="139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320F60-74A3-490F-BCCB-0C149CB1F67D}"/>
                    </a:ext>
                  </a:extLst>
                </p14:cNvPr>
                <p14:cNvContentPartPr/>
                <p14:nvPr/>
              </p14:nvContentPartPr>
              <p14:xfrm>
                <a:off x="3030352" y="2409327"/>
                <a:ext cx="218880" cy="121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320F60-74A3-490F-BCCB-0C149CB1F67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994712" y="2373327"/>
                  <a:ext cx="29052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C41D6CC-8392-C1B3-D31A-4D99A2AA7EAD}"/>
                  </a:ext>
                </a:extLst>
              </p14:cNvPr>
              <p14:cNvContentPartPr/>
              <p14:nvPr/>
            </p14:nvContentPartPr>
            <p14:xfrm>
              <a:off x="1201159" y="4440447"/>
              <a:ext cx="31680" cy="4514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C41D6CC-8392-C1B3-D31A-4D99A2AA7EA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165519" y="4404807"/>
                <a:ext cx="103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6E36F9C-C03A-DA90-42B1-E415AB5A2798}"/>
                  </a:ext>
                </a:extLst>
              </p14:cNvPr>
              <p14:cNvContentPartPr/>
              <p14:nvPr/>
            </p14:nvContentPartPr>
            <p14:xfrm>
              <a:off x="1192879" y="4478247"/>
              <a:ext cx="189720" cy="450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6E36F9C-C03A-DA90-42B1-E415AB5A279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57239" y="4442607"/>
                <a:ext cx="2613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354A9DD-D2E1-8DCE-E09C-1A42CB07422F}"/>
                  </a:ext>
                </a:extLst>
              </p14:cNvPr>
              <p14:cNvContentPartPr/>
              <p14:nvPr/>
            </p14:nvContentPartPr>
            <p14:xfrm>
              <a:off x="1228879" y="4666887"/>
              <a:ext cx="206280" cy="306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354A9DD-D2E1-8DCE-E09C-1A42CB07422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93239" y="4630887"/>
                <a:ext cx="2779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B0CD4DD-F44D-B2F1-25D9-01789BEB8911}"/>
                  </a:ext>
                </a:extLst>
              </p14:cNvPr>
              <p14:cNvContentPartPr/>
              <p14:nvPr/>
            </p14:nvContentPartPr>
            <p14:xfrm>
              <a:off x="1208359" y="4837167"/>
              <a:ext cx="209880" cy="309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B0CD4DD-F44D-B2F1-25D9-01789BEB891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72719" y="4801167"/>
                <a:ext cx="2815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E605353-759C-03A7-8A11-FACCF3B376DD}"/>
                  </a:ext>
                </a:extLst>
              </p14:cNvPr>
              <p14:cNvContentPartPr/>
              <p14:nvPr/>
            </p14:nvContentPartPr>
            <p14:xfrm>
              <a:off x="1459999" y="4716927"/>
              <a:ext cx="114480" cy="2307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E605353-759C-03A7-8A11-FACCF3B376D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424359" y="4681287"/>
                <a:ext cx="1861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BDE399E-B99A-8160-924B-C2E0BB836A9D}"/>
                  </a:ext>
                </a:extLst>
              </p14:cNvPr>
              <p14:cNvContentPartPr/>
              <p14:nvPr/>
            </p14:nvContentPartPr>
            <p14:xfrm>
              <a:off x="1700839" y="4582287"/>
              <a:ext cx="17280" cy="212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BDE399E-B99A-8160-924B-C2E0BB836A9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665199" y="4546647"/>
                <a:ext cx="889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C00BACC-54D9-7D6F-BC64-675E24C5055D}"/>
                  </a:ext>
                </a:extLst>
              </p14:cNvPr>
              <p14:cNvContentPartPr/>
              <p14:nvPr/>
            </p14:nvContentPartPr>
            <p14:xfrm>
              <a:off x="1718479" y="4721967"/>
              <a:ext cx="34560" cy="396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C00BACC-54D9-7D6F-BC64-675E24C5055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682479" y="4686327"/>
                <a:ext cx="1062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58EF64B-41EC-79E7-3DD0-275AFDD7CD19}"/>
                  </a:ext>
                </a:extLst>
              </p14:cNvPr>
              <p14:cNvContentPartPr/>
              <p14:nvPr/>
            </p14:nvContentPartPr>
            <p14:xfrm>
              <a:off x="1950319" y="4592727"/>
              <a:ext cx="115920" cy="2116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58EF64B-41EC-79E7-3DD0-275AFDD7CD1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914679" y="4556727"/>
                <a:ext cx="1875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DCE938E-71E7-C689-85A3-28137895AF77}"/>
                  </a:ext>
                </a:extLst>
              </p14:cNvPr>
              <p14:cNvContentPartPr/>
              <p14:nvPr/>
            </p14:nvContentPartPr>
            <p14:xfrm>
              <a:off x="2131759" y="4359447"/>
              <a:ext cx="226440" cy="3448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DCE938E-71E7-C689-85A3-28137895AF7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095759" y="4323807"/>
                <a:ext cx="2980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23DCB02-564E-23DC-2B24-5A776A3E8F93}"/>
                  </a:ext>
                </a:extLst>
              </p14:cNvPr>
              <p14:cNvContentPartPr/>
              <p14:nvPr/>
            </p14:nvContentPartPr>
            <p14:xfrm>
              <a:off x="2393119" y="4519287"/>
              <a:ext cx="180000" cy="222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23DCB02-564E-23DC-2B24-5A776A3E8F9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357479" y="4483647"/>
                <a:ext cx="2516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66F94F8-DC4A-C9B8-A276-DFF946122AA9}"/>
                  </a:ext>
                </a:extLst>
              </p14:cNvPr>
              <p14:cNvContentPartPr/>
              <p14:nvPr/>
            </p14:nvContentPartPr>
            <p14:xfrm>
              <a:off x="2580319" y="4291047"/>
              <a:ext cx="81360" cy="3506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66F94F8-DC4A-C9B8-A276-DFF946122AA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544679" y="4255047"/>
                <a:ext cx="15300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2E2EB12-3DCB-524A-6269-803DB639C5F4}"/>
                  </a:ext>
                </a:extLst>
              </p14:cNvPr>
              <p14:cNvContentPartPr/>
              <p14:nvPr/>
            </p14:nvContentPartPr>
            <p14:xfrm>
              <a:off x="2565559" y="4502007"/>
              <a:ext cx="101160" cy="234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2E2EB12-3DCB-524A-6269-803DB639C5F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529559" y="4466367"/>
                <a:ext cx="1728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73ED4BC-7EBD-0171-E88B-C8E905BBF178}"/>
                  </a:ext>
                </a:extLst>
              </p14:cNvPr>
              <p14:cNvContentPartPr/>
              <p14:nvPr/>
            </p14:nvContentPartPr>
            <p14:xfrm>
              <a:off x="2731159" y="4514247"/>
              <a:ext cx="2160" cy="161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73ED4BC-7EBD-0171-E88B-C8E905BBF17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695159" y="4478247"/>
                <a:ext cx="73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371DDE8-C4E5-5F52-D29C-65BE2298F9C6}"/>
                  </a:ext>
                </a:extLst>
              </p14:cNvPr>
              <p14:cNvContentPartPr/>
              <p14:nvPr/>
            </p14:nvContentPartPr>
            <p14:xfrm>
              <a:off x="2693719" y="4402287"/>
              <a:ext cx="48960" cy="48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371DDE8-C4E5-5F52-D29C-65BE2298F9C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658079" y="4366287"/>
                <a:ext cx="1206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4F9DEF4-2B03-DC74-5A03-F89461196309}"/>
                  </a:ext>
                </a:extLst>
              </p14:cNvPr>
              <p14:cNvContentPartPr/>
              <p14:nvPr/>
            </p14:nvContentPartPr>
            <p14:xfrm>
              <a:off x="2789839" y="4491927"/>
              <a:ext cx="223560" cy="2808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4F9DEF4-2B03-DC74-5A03-F8946119630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753839" y="4456287"/>
                <a:ext cx="2952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252B1A4-CB07-7CF2-0D9F-DA64AFBEF3E3}"/>
                  </a:ext>
                </a:extLst>
              </p14:cNvPr>
              <p14:cNvContentPartPr/>
              <p14:nvPr/>
            </p14:nvContentPartPr>
            <p14:xfrm>
              <a:off x="3246679" y="4537287"/>
              <a:ext cx="85320" cy="1778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252B1A4-CB07-7CF2-0D9F-DA64AFBEF3E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210679" y="4501287"/>
                <a:ext cx="1569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BD6448A-6787-42C4-91BF-A6FFAFB0B125}"/>
                  </a:ext>
                </a:extLst>
              </p14:cNvPr>
              <p14:cNvContentPartPr/>
              <p14:nvPr/>
            </p14:nvContentPartPr>
            <p14:xfrm>
              <a:off x="3391759" y="4554567"/>
              <a:ext cx="143280" cy="1242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BD6448A-6787-42C4-91BF-A6FFAFB0B12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356119" y="4518567"/>
                <a:ext cx="21492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7BD4B6BD-5C04-8C8C-99A1-4D3ADA4622F7}"/>
              </a:ext>
            </a:extLst>
          </p:cNvPr>
          <p:cNvGrpSpPr/>
          <p:nvPr/>
        </p:nvGrpSpPr>
        <p:grpSpPr>
          <a:xfrm>
            <a:off x="3836359" y="4245687"/>
            <a:ext cx="784379" cy="611812"/>
            <a:chOff x="3836359" y="4245687"/>
            <a:chExt cx="784379" cy="61181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F8A2669-1F67-F8F1-68D0-F0A813D469BD}"/>
                    </a:ext>
                  </a:extLst>
                </p14:cNvPr>
                <p14:cNvContentPartPr/>
                <p14:nvPr/>
              </p14:nvContentPartPr>
              <p14:xfrm>
                <a:off x="3911599" y="4245687"/>
                <a:ext cx="45360" cy="438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F8A2669-1F67-F8F1-68D0-F0A813D469B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75959" y="4209687"/>
                  <a:ext cx="1170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5798325-16D6-1696-221B-E88CFCFF5752}"/>
                    </a:ext>
                  </a:extLst>
                </p14:cNvPr>
                <p14:cNvContentPartPr/>
                <p14:nvPr/>
              </p14:nvContentPartPr>
              <p14:xfrm>
                <a:off x="3836359" y="4427487"/>
                <a:ext cx="150840" cy="36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5798325-16D6-1696-221B-E88CFCFF575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00719" y="4391487"/>
                  <a:ext cx="222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1A0512B-F654-F7E4-653C-5BC2A67D3600}"/>
                    </a:ext>
                  </a:extLst>
                </p14:cNvPr>
                <p14:cNvContentPartPr/>
                <p14:nvPr/>
              </p14:nvContentPartPr>
              <p14:xfrm>
                <a:off x="4067839" y="4497327"/>
                <a:ext cx="44280" cy="166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1A0512B-F654-F7E4-653C-5BC2A67D360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32199" y="4461687"/>
                  <a:ext cx="1159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FE61C9A-400B-1169-209C-87F4CF128B67}"/>
                    </a:ext>
                  </a:extLst>
                </p14:cNvPr>
                <p14:cNvContentPartPr/>
                <p14:nvPr/>
              </p14:nvContentPartPr>
              <p14:xfrm>
                <a:off x="4169719" y="4474287"/>
                <a:ext cx="100800" cy="271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FE61C9A-400B-1169-209C-87F4CF128B6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133719" y="4438647"/>
                  <a:ext cx="172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64F32B-B6A6-74B1-BCF3-349B9E8D1F15}"/>
                    </a:ext>
                  </a:extLst>
                </p14:cNvPr>
                <p14:cNvContentPartPr/>
                <p14:nvPr/>
              </p14:nvContentPartPr>
              <p14:xfrm>
                <a:off x="4288519" y="4276647"/>
                <a:ext cx="140040" cy="415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64F32B-B6A6-74B1-BCF3-349B9E8D1F1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52519" y="4240647"/>
                  <a:ext cx="2116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F1DD093-4064-16F8-7FD4-DA7DCC75A0E6}"/>
                    </a:ext>
                  </a:extLst>
                </p14:cNvPr>
                <p14:cNvContentPartPr/>
                <p14:nvPr/>
              </p14:nvContentPartPr>
              <p14:xfrm>
                <a:off x="4497258" y="4636099"/>
                <a:ext cx="123480" cy="221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F1DD093-4064-16F8-7FD4-DA7DCC75A0E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61258" y="4600459"/>
                  <a:ext cx="19512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47E4111-8B34-BC43-0F8E-F0A80E67CCC6}"/>
              </a:ext>
            </a:extLst>
          </p:cNvPr>
          <p:cNvGrpSpPr/>
          <p:nvPr/>
        </p:nvGrpSpPr>
        <p:grpSpPr>
          <a:xfrm>
            <a:off x="4918458" y="4290139"/>
            <a:ext cx="1485720" cy="488160"/>
            <a:chOff x="4918458" y="4290139"/>
            <a:chExt cx="148572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6C1CD5-F5D7-81BE-A7E5-29BA02D858CB}"/>
                    </a:ext>
                  </a:extLst>
                </p14:cNvPr>
                <p14:cNvContentPartPr/>
                <p14:nvPr/>
              </p14:nvContentPartPr>
              <p14:xfrm>
                <a:off x="4918458" y="4489939"/>
                <a:ext cx="172800" cy="191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6C1CD5-F5D7-81BE-A7E5-29BA02D858C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82458" y="4454299"/>
                  <a:ext cx="244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D77DB70-415C-7C44-366A-A35EDB2AB023}"/>
                    </a:ext>
                  </a:extLst>
                </p14:cNvPr>
                <p14:cNvContentPartPr/>
                <p14:nvPr/>
              </p14:nvContentPartPr>
              <p14:xfrm>
                <a:off x="5115018" y="4534939"/>
                <a:ext cx="70200" cy="148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D77DB70-415C-7C44-366A-A35EDB2AB02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79018" y="4498939"/>
                  <a:ext cx="14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1A69B0D-7819-1E3B-D2FF-6E2CA8139261}"/>
                    </a:ext>
                  </a:extLst>
                </p14:cNvPr>
                <p14:cNvContentPartPr/>
                <p14:nvPr/>
              </p14:nvContentPartPr>
              <p14:xfrm>
                <a:off x="5230218" y="4524499"/>
                <a:ext cx="29880" cy="143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1A69B0D-7819-1E3B-D2FF-6E2CA813926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194218" y="4488859"/>
                  <a:ext cx="101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16BA2C3-C2E1-1CA8-4191-21E163A107A4}"/>
                    </a:ext>
                  </a:extLst>
                </p14:cNvPr>
                <p14:cNvContentPartPr/>
                <p14:nvPr/>
              </p14:nvContentPartPr>
              <p14:xfrm>
                <a:off x="5237058" y="4422979"/>
                <a:ext cx="36360" cy="12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16BA2C3-C2E1-1CA8-4191-21E163A107A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201418" y="4386979"/>
                  <a:ext cx="108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273A98-023C-1AE5-4FDE-D288A9F5D2E8}"/>
                    </a:ext>
                  </a:extLst>
                </p14:cNvPr>
                <p14:cNvContentPartPr/>
                <p14:nvPr/>
              </p14:nvContentPartPr>
              <p14:xfrm>
                <a:off x="5269458" y="4488499"/>
                <a:ext cx="115920" cy="289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273A98-023C-1AE5-4FDE-D288A9F5D2E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33458" y="4452499"/>
                  <a:ext cx="187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3B156EA-39F2-9AEB-BB4F-AEAF2071A5BE}"/>
                    </a:ext>
                  </a:extLst>
                </p14:cNvPr>
                <p14:cNvContentPartPr/>
                <p14:nvPr/>
              </p14:nvContentPartPr>
              <p14:xfrm>
                <a:off x="5405538" y="4305979"/>
                <a:ext cx="115920" cy="334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3B156EA-39F2-9AEB-BB4F-AEAF2071A5B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369898" y="4269979"/>
                  <a:ext cx="1875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EB567C-FB2E-EEE5-76AF-99A858E1F4EA}"/>
                    </a:ext>
                  </a:extLst>
                </p14:cNvPr>
                <p14:cNvContentPartPr/>
                <p14:nvPr/>
              </p14:nvContentPartPr>
              <p14:xfrm>
                <a:off x="5559258" y="4482019"/>
                <a:ext cx="11880" cy="138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EB567C-FB2E-EEE5-76AF-99A858E1F4E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523258" y="4446019"/>
                  <a:ext cx="83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91B508-E9FC-72C5-E762-7549F47756C0}"/>
                    </a:ext>
                  </a:extLst>
                </p14:cNvPr>
                <p14:cNvContentPartPr/>
                <p14:nvPr/>
              </p14:nvContentPartPr>
              <p14:xfrm>
                <a:off x="5557458" y="4405339"/>
                <a:ext cx="20160" cy="27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91B508-E9FC-72C5-E762-7549F47756C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21458" y="4369699"/>
                  <a:ext cx="91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5E955C4-FCD1-166F-DF6E-7630E3B9CE75}"/>
                    </a:ext>
                  </a:extLst>
                </p14:cNvPr>
                <p14:cNvContentPartPr/>
                <p14:nvPr/>
              </p14:nvContentPartPr>
              <p14:xfrm>
                <a:off x="5616858" y="4442779"/>
                <a:ext cx="207000" cy="304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5E955C4-FCD1-166F-DF6E-7630E3B9CE7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80858" y="4406779"/>
                  <a:ext cx="2786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728E046-87A6-8102-2DB9-820EF004AB92}"/>
                    </a:ext>
                  </a:extLst>
                </p14:cNvPr>
                <p14:cNvContentPartPr/>
                <p14:nvPr/>
              </p14:nvContentPartPr>
              <p14:xfrm>
                <a:off x="6105018" y="4360339"/>
                <a:ext cx="14040" cy="264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728E046-87A6-8102-2DB9-820EF004AB9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69378" y="4324339"/>
                  <a:ext cx="85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DC44DCE-DC78-D62C-5E5C-303DAA4F46B6}"/>
                    </a:ext>
                  </a:extLst>
                </p14:cNvPr>
                <p14:cNvContentPartPr/>
                <p14:nvPr/>
              </p14:nvContentPartPr>
              <p14:xfrm>
                <a:off x="6058578" y="4448539"/>
                <a:ext cx="141840" cy="28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DC44DCE-DC78-D62C-5E5C-303DAA4F46B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22578" y="4412539"/>
                  <a:ext cx="213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46F89D1-8CBA-9D2F-6DFC-4B5534C02AE7}"/>
                    </a:ext>
                  </a:extLst>
                </p14:cNvPr>
                <p14:cNvContentPartPr/>
                <p14:nvPr/>
              </p14:nvContentPartPr>
              <p14:xfrm>
                <a:off x="6237498" y="4290139"/>
                <a:ext cx="166680" cy="330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46F89D1-8CBA-9D2F-6DFC-4B5534C02AE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01498" y="4254499"/>
                  <a:ext cx="23832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F69FB10-2179-44CF-97AF-9588444020E2}"/>
              </a:ext>
            </a:extLst>
          </p:cNvPr>
          <p:cNvGrpSpPr/>
          <p:nvPr/>
        </p:nvGrpSpPr>
        <p:grpSpPr>
          <a:xfrm>
            <a:off x="6729978" y="4226419"/>
            <a:ext cx="1290600" cy="421920"/>
            <a:chOff x="6729978" y="4226419"/>
            <a:chExt cx="129060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F0E46D-BF86-3025-28AF-68BD2271AAD4}"/>
                    </a:ext>
                  </a:extLst>
                </p14:cNvPr>
                <p14:cNvContentPartPr/>
                <p14:nvPr/>
              </p14:nvContentPartPr>
              <p14:xfrm>
                <a:off x="6729978" y="4303819"/>
                <a:ext cx="213120" cy="339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F0E46D-BF86-3025-28AF-68BD2271AAD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94338" y="4267819"/>
                  <a:ext cx="2847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DC33305-F1C3-D7F6-CC41-B539532F39EA}"/>
                    </a:ext>
                  </a:extLst>
                </p14:cNvPr>
                <p14:cNvContentPartPr/>
                <p14:nvPr/>
              </p14:nvContentPartPr>
              <p14:xfrm>
                <a:off x="6995298" y="4463659"/>
                <a:ext cx="94680" cy="156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DC33305-F1C3-D7F6-CC41-B539532F39E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59298" y="4427659"/>
                  <a:ext cx="166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EEBC08F-EBE3-DB8E-BF7C-3E0AC0AC7D8F}"/>
                    </a:ext>
                  </a:extLst>
                </p14:cNvPr>
                <p14:cNvContentPartPr/>
                <p14:nvPr/>
              </p14:nvContentPartPr>
              <p14:xfrm>
                <a:off x="7153698" y="4430899"/>
                <a:ext cx="15120" cy="159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EEBC08F-EBE3-DB8E-BF7C-3E0AC0AC7D8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18058" y="4395259"/>
                  <a:ext cx="86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53CDC50-38D5-9ED0-BCF7-EAF0433F4A7D}"/>
                    </a:ext>
                  </a:extLst>
                </p14:cNvPr>
                <p14:cNvContentPartPr/>
                <p14:nvPr/>
              </p14:nvContentPartPr>
              <p14:xfrm>
                <a:off x="7192218" y="4420819"/>
                <a:ext cx="122040" cy="203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53CDC50-38D5-9ED0-BCF7-EAF0433F4A7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56218" y="4385179"/>
                  <a:ext cx="193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DBB9061-854D-99D1-751B-BD377ACC1A03}"/>
                    </a:ext>
                  </a:extLst>
                </p14:cNvPr>
                <p14:cNvContentPartPr/>
                <p14:nvPr/>
              </p14:nvContentPartPr>
              <p14:xfrm>
                <a:off x="7405698" y="4268539"/>
                <a:ext cx="131040" cy="325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DBB9061-854D-99D1-751B-BD377ACC1A0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69698" y="4232899"/>
                  <a:ext cx="2026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74F52D4-0DC4-5372-D8CA-9CB12D7C4740}"/>
                    </a:ext>
                  </a:extLst>
                </p14:cNvPr>
                <p14:cNvContentPartPr/>
                <p14:nvPr/>
              </p14:nvContentPartPr>
              <p14:xfrm>
                <a:off x="7377618" y="4433059"/>
                <a:ext cx="158400" cy="79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74F52D4-0DC4-5372-D8CA-9CB12D7C474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41978" y="4397059"/>
                  <a:ext cx="230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2F0989D-30F5-36A3-06DF-462E6808880C}"/>
                    </a:ext>
                  </a:extLst>
                </p14:cNvPr>
                <p14:cNvContentPartPr/>
                <p14:nvPr/>
              </p14:nvContentPartPr>
              <p14:xfrm>
                <a:off x="7592538" y="4473739"/>
                <a:ext cx="11160" cy="154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2F0989D-30F5-36A3-06DF-462E6808880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556898" y="4437739"/>
                  <a:ext cx="82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65B9589-19C8-07F7-8938-4586C0FC4E51}"/>
                    </a:ext>
                  </a:extLst>
                </p14:cNvPr>
                <p14:cNvContentPartPr/>
                <p14:nvPr/>
              </p14:nvContentPartPr>
              <p14:xfrm>
                <a:off x="7624938" y="4293019"/>
                <a:ext cx="11160" cy="48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65B9589-19C8-07F7-8938-4586C0FC4E5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588938" y="4257019"/>
                  <a:ext cx="82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64A7508-6DC8-16A7-705A-FE26CDFC5942}"/>
                    </a:ext>
                  </a:extLst>
                </p14:cNvPr>
                <p14:cNvContentPartPr/>
                <p14:nvPr/>
              </p14:nvContentPartPr>
              <p14:xfrm>
                <a:off x="7694778" y="4226419"/>
                <a:ext cx="87840" cy="392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64A7508-6DC8-16A7-705A-FE26CDFC594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659138" y="4190779"/>
                  <a:ext cx="1594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2DA01C4-19E4-0C0D-B8AD-2684C10B369A}"/>
                    </a:ext>
                  </a:extLst>
                </p14:cNvPr>
                <p14:cNvContentPartPr/>
                <p14:nvPr/>
              </p14:nvContentPartPr>
              <p14:xfrm>
                <a:off x="7800618" y="4430179"/>
                <a:ext cx="104400" cy="218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2DA01C4-19E4-0C0D-B8AD-2684C10B369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764978" y="4394539"/>
                  <a:ext cx="176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B8B1A33-59BE-587D-E794-568EA272F9DD}"/>
                    </a:ext>
                  </a:extLst>
                </p14:cNvPr>
                <p14:cNvContentPartPr/>
                <p14:nvPr/>
              </p14:nvContentPartPr>
              <p14:xfrm>
                <a:off x="7993938" y="4604419"/>
                <a:ext cx="26640" cy="24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B8B1A33-59BE-587D-E794-568EA272F9D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957938" y="4568779"/>
                  <a:ext cx="98280" cy="9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953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0F0F-6044-B9E1-2CA0-1BFDDDE9A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781355B3-44EF-47BA-E096-38589529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8"/>
            <a:ext cx="9144000" cy="5123424"/>
          </a:xfrm>
          <a:prstGeom prst="rect">
            <a:avLst/>
          </a:prstGeom>
        </p:spPr>
      </p:pic>
      <p:pic>
        <p:nvPicPr>
          <p:cNvPr id="7" name="Google Shape;742;p54">
            <a:extLst>
              <a:ext uri="{FF2B5EF4-FFF2-40B4-BE49-F238E27FC236}">
                <a16:creationId xmlns:a16="http://schemas.microsoft.com/office/drawing/2014/main" id="{AB9F4419-E45F-01D4-62FC-1187E20483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06" r="-2" b="863"/>
          <a:stretch/>
        </p:blipFill>
        <p:spPr>
          <a:xfrm>
            <a:off x="534955" y="1548882"/>
            <a:ext cx="1940767" cy="3099323"/>
          </a:xfrm>
          <a:prstGeom prst="roundRect">
            <a:avLst>
              <a:gd name="adj" fmla="val 11059"/>
            </a:avLst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5582DD-CB29-3E17-2ADC-13405F63FCFF}"/>
              </a:ext>
            </a:extLst>
          </p:cNvPr>
          <p:cNvGrpSpPr/>
          <p:nvPr/>
        </p:nvGrpSpPr>
        <p:grpSpPr>
          <a:xfrm>
            <a:off x="3039534" y="3449727"/>
            <a:ext cx="550080" cy="617400"/>
            <a:chOff x="3039534" y="3449727"/>
            <a:chExt cx="550080" cy="61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E2C3075-9705-7284-9486-E09BA88E5544}"/>
                    </a:ext>
                  </a:extLst>
                </p14:cNvPr>
                <p14:cNvContentPartPr/>
                <p14:nvPr/>
              </p14:nvContentPartPr>
              <p14:xfrm>
                <a:off x="3047094" y="3449727"/>
                <a:ext cx="18360" cy="416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E2C3075-9705-7284-9486-E09BA88E55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11454" y="3413727"/>
                  <a:ext cx="900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012CDE-CBC6-BCC6-3ADE-668769F4400C}"/>
                    </a:ext>
                  </a:extLst>
                </p14:cNvPr>
                <p14:cNvContentPartPr/>
                <p14:nvPr/>
              </p14:nvContentPartPr>
              <p14:xfrm>
                <a:off x="3053934" y="3456567"/>
                <a:ext cx="240480" cy="19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012CDE-CBC6-BCC6-3ADE-668769F440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7934" y="3420927"/>
                  <a:ext cx="312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033CEF-0DF1-402F-98A7-409A08B1A3B3}"/>
                    </a:ext>
                  </a:extLst>
                </p14:cNvPr>
                <p14:cNvContentPartPr/>
                <p14:nvPr/>
              </p14:nvContentPartPr>
              <p14:xfrm>
                <a:off x="3092454" y="3604887"/>
                <a:ext cx="192960" cy="35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033CEF-0DF1-402F-98A7-409A08B1A3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56454" y="3569247"/>
                  <a:ext cx="264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AC0A87-EF23-D0F3-0310-17EB73D93966}"/>
                    </a:ext>
                  </a:extLst>
                </p14:cNvPr>
                <p14:cNvContentPartPr/>
                <p14:nvPr/>
              </p14:nvContentPartPr>
              <p14:xfrm>
                <a:off x="3039534" y="3820527"/>
                <a:ext cx="189360" cy="83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AC0A87-EF23-D0F3-0310-17EB73D939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03534" y="3784887"/>
                  <a:ext cx="261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3D931F-71F3-956B-D106-73F54CD85A7A}"/>
                    </a:ext>
                  </a:extLst>
                </p14:cNvPr>
                <p14:cNvContentPartPr/>
                <p14:nvPr/>
              </p14:nvContentPartPr>
              <p14:xfrm>
                <a:off x="3286494" y="3735207"/>
                <a:ext cx="140760" cy="331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3D931F-71F3-956B-D106-73F54CD85A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50494" y="3699207"/>
                  <a:ext cx="2124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69D515-11FD-C167-F378-5BBC8E54F1AF}"/>
                    </a:ext>
                  </a:extLst>
                </p14:cNvPr>
                <p14:cNvContentPartPr/>
                <p14:nvPr/>
              </p14:nvContentPartPr>
              <p14:xfrm>
                <a:off x="3564054" y="3542247"/>
                <a:ext cx="8280" cy="14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69D515-11FD-C167-F378-5BBC8E54F1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28414" y="3506247"/>
                  <a:ext cx="79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2C2AA4-DE17-05AD-458D-3B0EADBD5BAD}"/>
                    </a:ext>
                  </a:extLst>
                </p14:cNvPr>
                <p14:cNvContentPartPr/>
                <p14:nvPr/>
              </p14:nvContentPartPr>
              <p14:xfrm>
                <a:off x="3553974" y="3719727"/>
                <a:ext cx="35640" cy="28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2C2AA4-DE17-05AD-458D-3B0EADBD5B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18334" y="3683727"/>
                  <a:ext cx="10728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9CA77F-A629-4144-154F-A7DD50984CD5}"/>
              </a:ext>
            </a:extLst>
          </p:cNvPr>
          <p:cNvGrpSpPr/>
          <p:nvPr/>
        </p:nvGrpSpPr>
        <p:grpSpPr>
          <a:xfrm>
            <a:off x="3993174" y="3379887"/>
            <a:ext cx="897120" cy="395640"/>
            <a:chOff x="3993174" y="3379887"/>
            <a:chExt cx="89712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38DD3B-13C4-73FB-0C17-3C2195544882}"/>
                    </a:ext>
                  </a:extLst>
                </p14:cNvPr>
                <p14:cNvContentPartPr/>
                <p14:nvPr/>
              </p14:nvContentPartPr>
              <p14:xfrm>
                <a:off x="3993174" y="3407967"/>
                <a:ext cx="64440" cy="365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38DD3B-13C4-73FB-0C17-3C21955448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57534" y="3371967"/>
                  <a:ext cx="136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31BED5-8625-5EDD-B1F6-85CA65602AA1}"/>
                    </a:ext>
                  </a:extLst>
                </p14:cNvPr>
                <p14:cNvContentPartPr/>
                <p14:nvPr/>
              </p14:nvContentPartPr>
              <p14:xfrm>
                <a:off x="3994974" y="3419487"/>
                <a:ext cx="164520" cy="42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31BED5-8625-5EDD-B1F6-85CA65602A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58974" y="3383847"/>
                  <a:ext cx="236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1D78E2-0CEC-B083-DA7E-235EBE67A50C}"/>
                    </a:ext>
                  </a:extLst>
                </p14:cNvPr>
                <p14:cNvContentPartPr/>
                <p14:nvPr/>
              </p14:nvContentPartPr>
              <p14:xfrm>
                <a:off x="4044294" y="3539727"/>
                <a:ext cx="104400" cy="22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1D78E2-0CEC-B083-DA7E-235EBE67A5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08654" y="3503727"/>
                  <a:ext cx="176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96A91C-15A8-DE94-CEAC-5EE36EACE6E3}"/>
                    </a:ext>
                  </a:extLst>
                </p14:cNvPr>
                <p14:cNvContentPartPr/>
                <p14:nvPr/>
              </p14:nvContentPartPr>
              <p14:xfrm>
                <a:off x="4047174" y="3716847"/>
                <a:ext cx="192960" cy="58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96A91C-15A8-DE94-CEAC-5EE36EACE6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11174" y="3680847"/>
                  <a:ext cx="264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2B04366-DFA3-3F24-99DF-3C7DD2ABDC10}"/>
                    </a:ext>
                  </a:extLst>
                </p14:cNvPr>
                <p14:cNvContentPartPr/>
                <p14:nvPr/>
              </p14:nvContentPartPr>
              <p14:xfrm>
                <a:off x="4206654" y="3600207"/>
                <a:ext cx="257760" cy="161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2B04366-DFA3-3F24-99DF-3C7DD2ABDC1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0654" y="3564207"/>
                  <a:ext cx="329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073B41-A529-9CEC-A75A-DC9936578D56}"/>
                    </a:ext>
                  </a:extLst>
                </p14:cNvPr>
                <p14:cNvContentPartPr/>
                <p14:nvPr/>
              </p14:nvContentPartPr>
              <p14:xfrm>
                <a:off x="4482774" y="3379887"/>
                <a:ext cx="142920" cy="311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073B41-A529-9CEC-A75A-DC9936578D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47134" y="3343887"/>
                  <a:ext cx="214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0B100CD-979E-4075-FEA8-D920746BC18C}"/>
                    </a:ext>
                  </a:extLst>
                </p14:cNvPr>
                <p14:cNvContentPartPr/>
                <p14:nvPr/>
              </p14:nvContentPartPr>
              <p14:xfrm>
                <a:off x="4642974" y="3548727"/>
                <a:ext cx="13320" cy="103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0B100CD-979E-4075-FEA8-D920746BC18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06974" y="3513087"/>
                  <a:ext cx="84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B2CC32-9D37-E32B-B039-769F9E85E24A}"/>
                    </a:ext>
                  </a:extLst>
                </p14:cNvPr>
                <p14:cNvContentPartPr/>
                <p14:nvPr/>
              </p14:nvContentPartPr>
              <p14:xfrm>
                <a:off x="4651254" y="3486087"/>
                <a:ext cx="26280" cy="40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B2CC32-9D37-E32B-B039-769F9E85E2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15614" y="3450087"/>
                  <a:ext cx="97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A874F9-331C-90B8-8FE3-6746D68B6528}"/>
                    </a:ext>
                  </a:extLst>
                </p14:cNvPr>
                <p14:cNvContentPartPr/>
                <p14:nvPr/>
              </p14:nvContentPartPr>
              <p14:xfrm>
                <a:off x="4713894" y="3521007"/>
                <a:ext cx="176400" cy="186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A874F9-331C-90B8-8FE3-6746D68B65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78254" y="3485367"/>
                  <a:ext cx="24804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3966E8-915B-9F0F-27E4-131369187E50}"/>
              </a:ext>
            </a:extLst>
          </p:cNvPr>
          <p:cNvGrpSpPr/>
          <p:nvPr/>
        </p:nvGrpSpPr>
        <p:grpSpPr>
          <a:xfrm>
            <a:off x="6189174" y="3199167"/>
            <a:ext cx="709200" cy="313200"/>
            <a:chOff x="6189174" y="3199167"/>
            <a:chExt cx="70920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DC9095-F435-6F6A-DDD8-F503F96A37D7}"/>
                    </a:ext>
                  </a:extLst>
                </p14:cNvPr>
                <p14:cNvContentPartPr/>
                <p14:nvPr/>
              </p14:nvContentPartPr>
              <p14:xfrm>
                <a:off x="6189174" y="3333087"/>
                <a:ext cx="120240" cy="179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DC9095-F435-6F6A-DDD8-F503F96A37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53534" y="3297087"/>
                  <a:ext cx="191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B57A73B-9267-73F0-D6B3-58F600DE7D57}"/>
                    </a:ext>
                  </a:extLst>
                </p14:cNvPr>
                <p14:cNvContentPartPr/>
                <p14:nvPr/>
              </p14:nvContentPartPr>
              <p14:xfrm>
                <a:off x="6369174" y="3344607"/>
                <a:ext cx="191160" cy="137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B57A73B-9267-73F0-D6B3-58F600DE7D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33174" y="3308607"/>
                  <a:ext cx="262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DA44B3-BCDC-AE0E-ADAD-DCA7A97340D7}"/>
                    </a:ext>
                  </a:extLst>
                </p14:cNvPr>
                <p14:cNvContentPartPr/>
                <p14:nvPr/>
              </p14:nvContentPartPr>
              <p14:xfrm>
                <a:off x="6616854" y="3311847"/>
                <a:ext cx="139320" cy="136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DA44B3-BCDC-AE0E-ADAD-DCA7A97340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80854" y="3275847"/>
                  <a:ext cx="210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CE759FC-015B-E483-14C6-88AAB3CC1C40}"/>
                    </a:ext>
                  </a:extLst>
                </p14:cNvPr>
                <p14:cNvContentPartPr/>
                <p14:nvPr/>
              </p14:nvContentPartPr>
              <p14:xfrm>
                <a:off x="6796134" y="3199167"/>
                <a:ext cx="102240" cy="245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CE759FC-015B-E483-14C6-88AAB3CC1C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60134" y="3163167"/>
                  <a:ext cx="17388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E21EEC-F19F-17AA-ED20-9B1F3114076B}"/>
              </a:ext>
            </a:extLst>
          </p:cNvPr>
          <p:cNvGrpSpPr/>
          <p:nvPr/>
        </p:nvGrpSpPr>
        <p:grpSpPr>
          <a:xfrm>
            <a:off x="5228694" y="3230127"/>
            <a:ext cx="591480" cy="925200"/>
            <a:chOff x="5228694" y="3230127"/>
            <a:chExt cx="591480" cy="9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0E77246-36AC-DF1E-255E-A5CCCF719261}"/>
                    </a:ext>
                  </a:extLst>
                </p14:cNvPr>
                <p14:cNvContentPartPr/>
                <p14:nvPr/>
              </p14:nvContentPartPr>
              <p14:xfrm>
                <a:off x="5228694" y="3439647"/>
                <a:ext cx="80280" cy="178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0E77246-36AC-DF1E-255E-A5CCCF71926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93054" y="3403647"/>
                  <a:ext cx="151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A01F125-7215-BB64-004D-C26D25DF5605}"/>
                    </a:ext>
                  </a:extLst>
                </p14:cNvPr>
                <p14:cNvContentPartPr/>
                <p14:nvPr/>
              </p14:nvContentPartPr>
              <p14:xfrm>
                <a:off x="5350014" y="3477447"/>
                <a:ext cx="53280" cy="105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A01F125-7215-BB64-004D-C26D25DF56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14014" y="3441807"/>
                  <a:ext cx="124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173B26-9422-CD87-9AA2-DD30C6294686}"/>
                    </a:ext>
                  </a:extLst>
                </p14:cNvPr>
                <p14:cNvContentPartPr/>
                <p14:nvPr/>
              </p14:nvContentPartPr>
              <p14:xfrm>
                <a:off x="5450094" y="3453687"/>
                <a:ext cx="62640" cy="122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173B26-9422-CD87-9AA2-DD30C62946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14454" y="3418047"/>
                  <a:ext cx="134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9EB992-0957-21BD-3C87-C80D4FE2F5A7}"/>
                    </a:ext>
                  </a:extLst>
                </p14:cNvPr>
                <p14:cNvContentPartPr/>
                <p14:nvPr/>
              </p14:nvContentPartPr>
              <p14:xfrm>
                <a:off x="5555934" y="3466647"/>
                <a:ext cx="19800" cy="96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9EB992-0957-21BD-3C87-C80D4FE2F5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19934" y="3430647"/>
                  <a:ext cx="91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A0A886-DA5A-55AE-19C5-28221AC8F8D8}"/>
                    </a:ext>
                  </a:extLst>
                </p14:cNvPr>
                <p14:cNvContentPartPr/>
                <p14:nvPr/>
              </p14:nvContentPartPr>
              <p14:xfrm>
                <a:off x="5572854" y="3395727"/>
                <a:ext cx="35280" cy="36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A0A886-DA5A-55AE-19C5-28221AC8F8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37214" y="3360087"/>
                  <a:ext cx="106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F5CB0AC-52A8-AA1C-36FD-52BA2FF62CC8}"/>
                    </a:ext>
                  </a:extLst>
                </p14:cNvPr>
                <p14:cNvContentPartPr/>
                <p14:nvPr/>
              </p14:nvContentPartPr>
              <p14:xfrm>
                <a:off x="5619294" y="3452607"/>
                <a:ext cx="96840" cy="88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F5CB0AC-52A8-AA1C-36FD-52BA2FF62C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83654" y="3416967"/>
                  <a:ext cx="168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C5C860-B28B-331E-01B4-F5B7A81324FA}"/>
                    </a:ext>
                  </a:extLst>
                </p14:cNvPr>
                <p14:cNvContentPartPr/>
                <p14:nvPr/>
              </p14:nvContentPartPr>
              <p14:xfrm>
                <a:off x="5788494" y="3230127"/>
                <a:ext cx="31680" cy="247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C5C860-B28B-331E-01B4-F5B7A81324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52494" y="3194127"/>
                  <a:ext cx="103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270F97-69F8-90D0-69E2-96F2EB3D9FF0}"/>
                    </a:ext>
                  </a:extLst>
                </p14:cNvPr>
                <p14:cNvContentPartPr/>
                <p14:nvPr/>
              </p14:nvContentPartPr>
              <p14:xfrm>
                <a:off x="5240574" y="3779127"/>
                <a:ext cx="219240" cy="337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270F97-69F8-90D0-69E2-96F2EB3D9F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04934" y="3743487"/>
                  <a:ext cx="2908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AE8E742-091C-4883-20E9-701CF03B852C}"/>
                    </a:ext>
                  </a:extLst>
                </p14:cNvPr>
                <p14:cNvContentPartPr/>
                <p14:nvPr/>
              </p14:nvContentPartPr>
              <p14:xfrm>
                <a:off x="5361174" y="3735567"/>
                <a:ext cx="231480" cy="419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AE8E742-091C-4883-20E9-701CF03B852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25174" y="3699927"/>
                  <a:ext cx="303120" cy="49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6D7168D-7A09-2013-2353-DC84C4B6C2C7}"/>
              </a:ext>
            </a:extLst>
          </p:cNvPr>
          <p:cNvGrpSpPr/>
          <p:nvPr/>
        </p:nvGrpSpPr>
        <p:grpSpPr>
          <a:xfrm>
            <a:off x="4080654" y="4375287"/>
            <a:ext cx="1125000" cy="384840"/>
            <a:chOff x="4080654" y="4375287"/>
            <a:chExt cx="1125000" cy="3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9ADB73D-4E23-B5D6-88A5-D7B9D5D1C132}"/>
                    </a:ext>
                  </a:extLst>
                </p14:cNvPr>
                <p14:cNvContentPartPr/>
                <p14:nvPr/>
              </p14:nvContentPartPr>
              <p14:xfrm>
                <a:off x="4080654" y="4455207"/>
                <a:ext cx="91800" cy="304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9ADB73D-4E23-B5D6-88A5-D7B9D5D1C1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44654" y="4419567"/>
                  <a:ext cx="1634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D933B9-674B-F29F-0D98-3C4309287050}"/>
                    </a:ext>
                  </a:extLst>
                </p14:cNvPr>
                <p14:cNvContentPartPr/>
                <p14:nvPr/>
              </p14:nvContentPartPr>
              <p14:xfrm>
                <a:off x="4225374" y="4592727"/>
                <a:ext cx="173520" cy="151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D933B9-674B-F29F-0D98-3C43092870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89374" y="4557087"/>
                  <a:ext cx="245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A9DA5B-9503-3434-A458-52484CD37700}"/>
                    </a:ext>
                  </a:extLst>
                </p14:cNvPr>
                <p14:cNvContentPartPr/>
                <p14:nvPr/>
              </p14:nvContentPartPr>
              <p14:xfrm>
                <a:off x="4433094" y="4581207"/>
                <a:ext cx="106920" cy="134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A9DA5B-9503-3434-A458-52484CD377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97094" y="4545207"/>
                  <a:ext cx="178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04F8C0-3556-A3C6-7677-40F3CB4159CD}"/>
                    </a:ext>
                  </a:extLst>
                </p14:cNvPr>
                <p14:cNvContentPartPr/>
                <p14:nvPr/>
              </p14:nvContentPartPr>
              <p14:xfrm>
                <a:off x="4513734" y="4375287"/>
                <a:ext cx="98280" cy="336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04F8C0-3556-A3C6-7677-40F3CB4159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78094" y="4339287"/>
                  <a:ext cx="169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41E115B-B8C6-5D61-B375-8B97BC64CC12}"/>
                    </a:ext>
                  </a:extLst>
                </p14:cNvPr>
                <p14:cNvContentPartPr/>
                <p14:nvPr/>
              </p14:nvContentPartPr>
              <p14:xfrm>
                <a:off x="4522014" y="4510287"/>
                <a:ext cx="82800" cy="64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41E115B-B8C6-5D61-B375-8B97BC64CC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86014" y="4474647"/>
                  <a:ext cx="154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A45B9D8-4D53-E345-9F7B-1CC0951223BA}"/>
                    </a:ext>
                  </a:extLst>
                </p14:cNvPr>
                <p14:cNvContentPartPr/>
                <p14:nvPr/>
              </p14:nvContentPartPr>
              <p14:xfrm>
                <a:off x="4619574" y="4550967"/>
                <a:ext cx="60480" cy="93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A45B9D8-4D53-E345-9F7B-1CC0951223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83574" y="4514967"/>
                  <a:ext cx="132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D5CF68-665E-5FD1-9368-44AC092ED641}"/>
                    </a:ext>
                  </a:extLst>
                </p14:cNvPr>
                <p14:cNvContentPartPr/>
                <p14:nvPr/>
              </p14:nvContentPartPr>
              <p14:xfrm>
                <a:off x="4706694" y="4512087"/>
                <a:ext cx="145080" cy="119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D5CF68-665E-5FD1-9368-44AC092ED6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71054" y="4476447"/>
                  <a:ext cx="216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6D9BDB-4321-079F-B33E-324523A16621}"/>
                    </a:ext>
                  </a:extLst>
                </p14:cNvPr>
                <p14:cNvContentPartPr/>
                <p14:nvPr/>
              </p14:nvContentPartPr>
              <p14:xfrm>
                <a:off x="4842774" y="4381767"/>
                <a:ext cx="107280" cy="237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6D9BDB-4321-079F-B33E-324523A166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07134" y="4346127"/>
                  <a:ext cx="178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2178B2-0DA9-4AAB-9C4F-8A9A498BE068}"/>
                    </a:ext>
                  </a:extLst>
                </p14:cNvPr>
                <p14:cNvContentPartPr/>
                <p14:nvPr/>
              </p14:nvContentPartPr>
              <p14:xfrm>
                <a:off x="4987134" y="4486527"/>
                <a:ext cx="23400" cy="97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2178B2-0DA9-4AAB-9C4F-8A9A498BE0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51494" y="4450887"/>
                  <a:ext cx="9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6EFDAB-2DFA-4D82-966E-A5309A6F276A}"/>
                    </a:ext>
                  </a:extLst>
                </p14:cNvPr>
                <p14:cNvContentPartPr/>
                <p14:nvPr/>
              </p14:nvContentPartPr>
              <p14:xfrm>
                <a:off x="4969134" y="4399407"/>
                <a:ext cx="22680" cy="32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6EFDAB-2DFA-4D82-966E-A5309A6F27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33494" y="4363407"/>
                  <a:ext cx="94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F483F60-AE11-D430-6A11-3533548F5FB9}"/>
                    </a:ext>
                  </a:extLst>
                </p14:cNvPr>
                <p14:cNvContentPartPr/>
                <p14:nvPr/>
              </p14:nvContentPartPr>
              <p14:xfrm>
                <a:off x="5039334" y="4441167"/>
                <a:ext cx="166320" cy="191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F483F60-AE11-D430-6A11-3533548F5F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3334" y="4405527"/>
                  <a:ext cx="23796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B4234AF-E1C2-52C1-D6CF-97ED4505FD38}"/>
              </a:ext>
            </a:extLst>
          </p:cNvPr>
          <p:cNvGrpSpPr/>
          <p:nvPr/>
        </p:nvGrpSpPr>
        <p:grpSpPr>
          <a:xfrm>
            <a:off x="5429574" y="4274847"/>
            <a:ext cx="215640" cy="236520"/>
            <a:chOff x="5429574" y="4274847"/>
            <a:chExt cx="21564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B2DC4E1-A580-AA45-331C-85893A491BE8}"/>
                    </a:ext>
                  </a:extLst>
                </p14:cNvPr>
                <p14:cNvContentPartPr/>
                <p14:nvPr/>
              </p14:nvContentPartPr>
              <p14:xfrm>
                <a:off x="5461614" y="4274847"/>
                <a:ext cx="54720" cy="236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B2DC4E1-A580-AA45-331C-85893A491BE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25614" y="4239207"/>
                  <a:ext cx="126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FC15A0-BCB9-0BF4-E2C8-F758A8720C0B}"/>
                    </a:ext>
                  </a:extLst>
                </p14:cNvPr>
                <p14:cNvContentPartPr/>
                <p14:nvPr/>
              </p14:nvContentPartPr>
              <p14:xfrm>
                <a:off x="5429574" y="4394727"/>
                <a:ext cx="138600" cy="31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FC15A0-BCB9-0BF4-E2C8-F758A8720C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93934" y="4359087"/>
                  <a:ext cx="210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E0E246-FEFD-1B7D-9D0A-95BA7F20E413}"/>
                    </a:ext>
                  </a:extLst>
                </p14:cNvPr>
                <p14:cNvContentPartPr/>
                <p14:nvPr/>
              </p14:nvContentPartPr>
              <p14:xfrm>
                <a:off x="5585454" y="4365207"/>
                <a:ext cx="59760" cy="131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E0E246-FEFD-1B7D-9D0A-95BA7F20E4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49814" y="4329207"/>
                  <a:ext cx="13140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6BEE005-6711-2D54-E831-0567AA2D5084}"/>
                  </a:ext>
                </a:extLst>
              </p14:cNvPr>
              <p14:cNvContentPartPr/>
              <p14:nvPr/>
            </p14:nvContentPartPr>
            <p14:xfrm>
              <a:off x="5879574" y="4144887"/>
              <a:ext cx="242280" cy="3463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6BEE005-6711-2D54-E831-0567AA2D508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43934" y="4109247"/>
                <a:ext cx="313920" cy="4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84B0909F-3120-F2E6-D63B-BA3148202D42}"/>
              </a:ext>
            </a:extLst>
          </p:cNvPr>
          <p:cNvGrpSpPr/>
          <p:nvPr/>
        </p:nvGrpSpPr>
        <p:grpSpPr>
          <a:xfrm>
            <a:off x="5368374" y="4720887"/>
            <a:ext cx="506160" cy="324360"/>
            <a:chOff x="5368374" y="4720887"/>
            <a:chExt cx="50616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B03F9A0-4366-EF5C-64FC-DE1BEEBCAA0A}"/>
                    </a:ext>
                  </a:extLst>
                </p14:cNvPr>
                <p14:cNvContentPartPr/>
                <p14:nvPr/>
              </p14:nvContentPartPr>
              <p14:xfrm>
                <a:off x="5368374" y="4730247"/>
                <a:ext cx="98640" cy="222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B03F9A0-4366-EF5C-64FC-DE1BEEBCAA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32374" y="4694607"/>
                  <a:ext cx="1702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34831F-576A-71E7-C0BC-C9C4C77C1B05}"/>
                    </a:ext>
                  </a:extLst>
                </p14:cNvPr>
                <p14:cNvContentPartPr/>
                <p14:nvPr/>
              </p14:nvContentPartPr>
              <p14:xfrm>
                <a:off x="5535054" y="4720887"/>
                <a:ext cx="48240" cy="259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134831F-576A-71E7-C0BC-C9C4C77C1B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99414" y="4684887"/>
                  <a:ext cx="1198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A58BC67-F0B0-C02D-1865-FC8B47F53537}"/>
                    </a:ext>
                  </a:extLst>
                </p14:cNvPr>
                <p14:cNvContentPartPr/>
                <p14:nvPr/>
              </p14:nvContentPartPr>
              <p14:xfrm>
                <a:off x="5558454" y="4781727"/>
                <a:ext cx="52920" cy="106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A58BC67-F0B0-C02D-1865-FC8B47F535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22814" y="4745727"/>
                  <a:ext cx="124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67AC0C-598F-9069-9B21-A554450BED35}"/>
                    </a:ext>
                  </a:extLst>
                </p14:cNvPr>
                <p14:cNvContentPartPr/>
                <p14:nvPr/>
              </p14:nvContentPartPr>
              <p14:xfrm>
                <a:off x="5600214" y="4850847"/>
                <a:ext cx="97560" cy="118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67AC0C-598F-9069-9B21-A554450BED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64214" y="4814847"/>
                  <a:ext cx="169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8791DB-A7F0-8F3C-120D-F6F0BDCD31A3}"/>
                    </a:ext>
                  </a:extLst>
                </p14:cNvPr>
                <p14:cNvContentPartPr/>
                <p14:nvPr/>
              </p14:nvContentPartPr>
              <p14:xfrm>
                <a:off x="5733054" y="4855887"/>
                <a:ext cx="12240" cy="107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8791DB-A7F0-8F3C-120D-F6F0BDCD31A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97054" y="4819887"/>
                  <a:ext cx="83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2E401E-1F4E-83F6-6DF6-E1404DC7ECF7}"/>
                    </a:ext>
                  </a:extLst>
                </p14:cNvPr>
                <p14:cNvContentPartPr/>
                <p14:nvPr/>
              </p14:nvContentPartPr>
              <p14:xfrm>
                <a:off x="5713254" y="4767327"/>
                <a:ext cx="24120" cy="35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2E401E-1F4E-83F6-6DF6-E1404DC7EC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77614" y="4731687"/>
                  <a:ext cx="9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5499883-7CA6-FECE-06B4-4C5EB0028EC9}"/>
                    </a:ext>
                  </a:extLst>
                </p14:cNvPr>
                <p14:cNvContentPartPr/>
                <p14:nvPr/>
              </p14:nvContentPartPr>
              <p14:xfrm>
                <a:off x="5798574" y="4800447"/>
                <a:ext cx="75960" cy="244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5499883-7CA6-FECE-06B4-4C5EB0028E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62574" y="4764807"/>
                  <a:ext cx="14760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ECAD6C2-7802-8917-5BEF-EBADD8F5F7EB}"/>
              </a:ext>
            </a:extLst>
          </p:cNvPr>
          <p:cNvGrpSpPr/>
          <p:nvPr/>
        </p:nvGrpSpPr>
        <p:grpSpPr>
          <a:xfrm>
            <a:off x="6304734" y="3968127"/>
            <a:ext cx="1008360" cy="991440"/>
            <a:chOff x="6304734" y="3968127"/>
            <a:chExt cx="1008360" cy="9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9FC53C-370E-154C-C41B-7C1109E94974}"/>
                    </a:ext>
                  </a:extLst>
                </p14:cNvPr>
                <p14:cNvContentPartPr/>
                <p14:nvPr/>
              </p14:nvContentPartPr>
              <p14:xfrm>
                <a:off x="6445494" y="4256847"/>
                <a:ext cx="93960" cy="190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9FC53C-370E-154C-C41B-7C1109E9497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09854" y="4220847"/>
                  <a:ext cx="165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573358-15F7-CC88-8590-405F7A373217}"/>
                    </a:ext>
                  </a:extLst>
                </p14:cNvPr>
                <p14:cNvContentPartPr/>
                <p14:nvPr/>
              </p14:nvContentPartPr>
              <p14:xfrm>
                <a:off x="6596334" y="4283847"/>
                <a:ext cx="20160" cy="138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573358-15F7-CC88-8590-405F7A3732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60694" y="4247847"/>
                  <a:ext cx="91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5E686BD-38E9-3895-2F89-7FA8D98A8C33}"/>
                    </a:ext>
                  </a:extLst>
                </p14:cNvPr>
                <p14:cNvContentPartPr/>
                <p14:nvPr/>
              </p14:nvContentPartPr>
              <p14:xfrm>
                <a:off x="6612534" y="4173687"/>
                <a:ext cx="57240" cy="65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5E686BD-38E9-3895-2F89-7FA8D98A8C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76534" y="4138047"/>
                  <a:ext cx="128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9FEE9BC-9124-9CC2-9768-DE8779321087}"/>
                    </a:ext>
                  </a:extLst>
                </p14:cNvPr>
                <p14:cNvContentPartPr/>
                <p14:nvPr/>
              </p14:nvContentPartPr>
              <p14:xfrm>
                <a:off x="6662574" y="4235247"/>
                <a:ext cx="66960" cy="185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9FEE9BC-9124-9CC2-9768-DE87793210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26574" y="4199247"/>
                  <a:ext cx="1386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938820-6D8C-2462-FF3A-6615DE6110D2}"/>
                    </a:ext>
                  </a:extLst>
                </p14:cNvPr>
                <p14:cNvContentPartPr/>
                <p14:nvPr/>
              </p14:nvContentPartPr>
              <p14:xfrm>
                <a:off x="6778854" y="4095207"/>
                <a:ext cx="53280" cy="305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938820-6D8C-2462-FF3A-6615DE6110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42854" y="4059567"/>
                  <a:ext cx="1249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388251-BE72-CAA8-CD5C-9198CEC7044C}"/>
                    </a:ext>
                  </a:extLst>
                </p14:cNvPr>
                <p14:cNvContentPartPr/>
                <p14:nvPr/>
              </p14:nvContentPartPr>
              <p14:xfrm>
                <a:off x="6826374" y="4171527"/>
                <a:ext cx="69480" cy="153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388251-BE72-CAA8-CD5C-9198CEC7044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90374" y="4135887"/>
                  <a:ext cx="141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A69E348-191B-1D9B-7483-4D4965300E1E}"/>
                    </a:ext>
                  </a:extLst>
                </p14:cNvPr>
                <p14:cNvContentPartPr/>
                <p14:nvPr/>
              </p14:nvContentPartPr>
              <p14:xfrm>
                <a:off x="6857334" y="4267287"/>
                <a:ext cx="92520" cy="115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A69E348-191B-1D9B-7483-4D4965300E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21334" y="4231287"/>
                  <a:ext cx="164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7F6259-03ED-3E60-9A6B-AC4F724ED5FE}"/>
                    </a:ext>
                  </a:extLst>
                </p14:cNvPr>
                <p14:cNvContentPartPr/>
                <p14:nvPr/>
              </p14:nvContentPartPr>
              <p14:xfrm>
                <a:off x="7135254" y="3968127"/>
                <a:ext cx="64080" cy="382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7F6259-03ED-3E60-9A6B-AC4F724ED5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99254" y="3932487"/>
                  <a:ext cx="1357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5B5262-0A5D-D7FE-C762-786324D1E41C}"/>
                    </a:ext>
                  </a:extLst>
                </p14:cNvPr>
                <p14:cNvContentPartPr/>
                <p14:nvPr/>
              </p14:nvContentPartPr>
              <p14:xfrm>
                <a:off x="7146414" y="4205727"/>
                <a:ext cx="128520" cy="19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5B5262-0A5D-D7FE-C762-786324D1E4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10414" y="4170087"/>
                  <a:ext cx="200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0796D8B-17CF-EB2D-1E82-FD898254AB60}"/>
                    </a:ext>
                  </a:extLst>
                </p14:cNvPr>
                <p14:cNvContentPartPr/>
                <p14:nvPr/>
              </p14:nvContentPartPr>
              <p14:xfrm>
                <a:off x="7238214" y="4203567"/>
                <a:ext cx="74880" cy="131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0796D8B-17CF-EB2D-1E82-FD898254AB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02214" y="4167927"/>
                  <a:ext cx="146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DA15540-2259-722E-B0BC-FD53BEE735A8}"/>
                    </a:ext>
                  </a:extLst>
                </p14:cNvPr>
                <p14:cNvContentPartPr/>
                <p14:nvPr/>
              </p14:nvContentPartPr>
              <p14:xfrm>
                <a:off x="6304734" y="4757247"/>
                <a:ext cx="82800" cy="202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DA15540-2259-722E-B0BC-FD53BEE735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68734" y="4721607"/>
                  <a:ext cx="154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35D2D6B-F8A1-A5B7-0A02-14606BDB75F7}"/>
                    </a:ext>
                  </a:extLst>
                </p14:cNvPr>
                <p14:cNvContentPartPr/>
                <p14:nvPr/>
              </p14:nvContentPartPr>
              <p14:xfrm>
                <a:off x="6431814" y="4737447"/>
                <a:ext cx="88920" cy="219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35D2D6B-F8A1-A5B7-0A02-14606BDB75F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95814" y="4701807"/>
                  <a:ext cx="160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EBD4F5-E9AB-8A5D-4C13-261C9E5A1196}"/>
                    </a:ext>
                  </a:extLst>
                </p14:cNvPr>
                <p14:cNvContentPartPr/>
                <p14:nvPr/>
              </p14:nvContentPartPr>
              <p14:xfrm>
                <a:off x="6540534" y="4594887"/>
                <a:ext cx="128520" cy="334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EBD4F5-E9AB-8A5D-4C13-261C9E5A11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04894" y="4558887"/>
                  <a:ext cx="2001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977A05-271E-9544-8CFA-FEFF3A4D4FE2}"/>
                    </a:ext>
                  </a:extLst>
                </p14:cNvPr>
                <p14:cNvContentPartPr/>
                <p14:nvPr/>
              </p14:nvContentPartPr>
              <p14:xfrm>
                <a:off x="6698214" y="4777047"/>
                <a:ext cx="81360" cy="136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977A05-271E-9544-8CFA-FEFF3A4D4F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62574" y="4741047"/>
                  <a:ext cx="153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A79D44D-6249-7F90-A3F3-808F56A76A35}"/>
                    </a:ext>
                  </a:extLst>
                </p14:cNvPr>
                <p14:cNvContentPartPr/>
                <p14:nvPr/>
              </p14:nvContentPartPr>
              <p14:xfrm>
                <a:off x="6809454" y="4761207"/>
                <a:ext cx="72720" cy="129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A79D44D-6249-7F90-A3F3-808F56A76A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73454" y="4725567"/>
                  <a:ext cx="144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C6A274C-E12F-144F-A9DF-F75D8BE2A553}"/>
                    </a:ext>
                  </a:extLst>
                </p14:cNvPr>
                <p14:cNvContentPartPr/>
                <p14:nvPr/>
              </p14:nvContentPartPr>
              <p14:xfrm>
                <a:off x="6904134" y="4567167"/>
                <a:ext cx="81360" cy="301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C6A274C-E12F-144F-A9DF-F75D8BE2A5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68494" y="4531167"/>
                  <a:ext cx="153000" cy="37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551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FFBF-B411-C739-EA3A-0F026BFD7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A colorful rectangular object with text&#10;&#10;AI-generated content may be incorrect.">
            <a:extLst>
              <a:ext uri="{FF2B5EF4-FFF2-40B4-BE49-F238E27FC236}">
                <a16:creationId xmlns:a16="http://schemas.microsoft.com/office/drawing/2014/main" id="{7DF54829-5581-BDE4-8914-23FC4D26C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3"/>
            <a:ext cx="9144000" cy="5133474"/>
          </a:xfrm>
          <a:prstGeom prst="rect">
            <a:avLst/>
          </a:prstGeom>
        </p:spPr>
      </p:pic>
      <p:pic>
        <p:nvPicPr>
          <p:cNvPr id="6" name="Picture 5" descr="A close-up of a baby's hand&#10;&#10;AI-generated content may be incorrect.">
            <a:extLst>
              <a:ext uri="{FF2B5EF4-FFF2-40B4-BE49-F238E27FC236}">
                <a16:creationId xmlns:a16="http://schemas.microsoft.com/office/drawing/2014/main" id="{1192C168-AF88-3FFC-DB6A-9286A70A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75"/>
            <a:ext cx="9144000" cy="5113350"/>
          </a:xfrm>
          <a:prstGeom prst="rect">
            <a:avLst/>
          </a:prstGeom>
        </p:spPr>
      </p:pic>
      <p:pic>
        <p:nvPicPr>
          <p:cNvPr id="7" name="Google Shape;896;p66">
            <a:extLst>
              <a:ext uri="{FF2B5EF4-FFF2-40B4-BE49-F238E27FC236}">
                <a16:creationId xmlns:a16="http://schemas.microsoft.com/office/drawing/2014/main" id="{2F94BAB7-5B20-B3ED-742F-321743D296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0610" t="21694" r="25606" b="21154"/>
          <a:stretch/>
        </p:blipFill>
        <p:spPr>
          <a:xfrm>
            <a:off x="416767" y="945502"/>
            <a:ext cx="2618792" cy="3987282"/>
          </a:xfrm>
          <a:prstGeom prst="roundRect">
            <a:avLst>
              <a:gd name="adj" fmla="val 11417"/>
            </a:avLst>
          </a:prstGeom>
          <a:noFill/>
          <a:ln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FEC8E74-ADD2-8C27-3E10-2EF103D5371E}"/>
              </a:ext>
            </a:extLst>
          </p:cNvPr>
          <p:cNvGrpSpPr/>
          <p:nvPr/>
        </p:nvGrpSpPr>
        <p:grpSpPr>
          <a:xfrm>
            <a:off x="3414294" y="3853287"/>
            <a:ext cx="705240" cy="946080"/>
            <a:chOff x="3414294" y="3853287"/>
            <a:chExt cx="705240" cy="94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1BE7169-FE2F-D334-D62B-D9EE459F9D2C}"/>
                    </a:ext>
                  </a:extLst>
                </p14:cNvPr>
                <p14:cNvContentPartPr/>
                <p14:nvPr/>
              </p14:nvContentPartPr>
              <p14:xfrm>
                <a:off x="3414294" y="3853287"/>
                <a:ext cx="225000" cy="495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1BE7169-FE2F-D334-D62B-D9EE459F9D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78294" y="3817647"/>
                  <a:ext cx="29664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C1763E-2218-FB2B-9BF1-22308DC009EF}"/>
                    </a:ext>
                  </a:extLst>
                </p14:cNvPr>
                <p14:cNvContentPartPr/>
                <p14:nvPr/>
              </p14:nvContentPartPr>
              <p14:xfrm>
                <a:off x="3419334" y="4615047"/>
                <a:ext cx="197280" cy="184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C1763E-2218-FB2B-9BF1-22308DC009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83334" y="4579407"/>
                  <a:ext cx="268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C0C817-85E2-9B9A-7822-D0468E536EDC}"/>
                    </a:ext>
                  </a:extLst>
                </p14:cNvPr>
                <p14:cNvContentPartPr/>
                <p14:nvPr/>
              </p14:nvContentPartPr>
              <p14:xfrm>
                <a:off x="3636054" y="4395807"/>
                <a:ext cx="165240" cy="399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C0C817-85E2-9B9A-7822-D0468E536E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00414" y="4360167"/>
                  <a:ext cx="2368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06A99D-EE93-69E8-396C-A31E48B6E385}"/>
                    </a:ext>
                  </a:extLst>
                </p14:cNvPr>
                <p14:cNvContentPartPr/>
                <p14:nvPr/>
              </p14:nvContentPartPr>
              <p14:xfrm>
                <a:off x="3826494" y="4632327"/>
                <a:ext cx="37080" cy="137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06A99D-EE93-69E8-396C-A31E48B6E3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90494" y="4596687"/>
                  <a:ext cx="108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586427-D780-7831-B90B-DDB438822930}"/>
                    </a:ext>
                  </a:extLst>
                </p14:cNvPr>
                <p14:cNvContentPartPr/>
                <p14:nvPr/>
              </p14:nvContentPartPr>
              <p14:xfrm>
                <a:off x="3818214" y="4460607"/>
                <a:ext cx="19080" cy="49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586427-D780-7831-B90B-DDB43882293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82214" y="4424607"/>
                  <a:ext cx="90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423D76-A773-2774-4550-3B1A8381536B}"/>
                    </a:ext>
                  </a:extLst>
                </p14:cNvPr>
                <p14:cNvContentPartPr/>
                <p14:nvPr/>
              </p14:nvContentPartPr>
              <p14:xfrm>
                <a:off x="3898134" y="4328127"/>
                <a:ext cx="51120" cy="385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423D76-A773-2774-4550-3B1A838153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62134" y="4292127"/>
                  <a:ext cx="1227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846299-9E0D-95D9-C793-DBE362D76F6C}"/>
                    </a:ext>
                  </a:extLst>
                </p14:cNvPr>
                <p14:cNvContentPartPr/>
                <p14:nvPr/>
              </p14:nvContentPartPr>
              <p14:xfrm>
                <a:off x="3871854" y="4487967"/>
                <a:ext cx="88200" cy="40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846299-9E0D-95D9-C793-DBE362D76F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35854" y="4452327"/>
                  <a:ext cx="159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76F8C6-0010-C4EE-4F20-1BA0C85C2224}"/>
                    </a:ext>
                  </a:extLst>
                </p14:cNvPr>
                <p14:cNvContentPartPr/>
                <p14:nvPr/>
              </p14:nvContentPartPr>
              <p14:xfrm>
                <a:off x="4006854" y="4545927"/>
                <a:ext cx="112680" cy="128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76F8C6-0010-C4EE-4F20-1BA0C85C22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70854" y="4510287"/>
                  <a:ext cx="1843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089C27-615A-D99A-DCD6-18E445FBF366}"/>
              </a:ext>
            </a:extLst>
          </p:cNvPr>
          <p:cNvGrpSpPr/>
          <p:nvPr/>
        </p:nvGrpSpPr>
        <p:grpSpPr>
          <a:xfrm>
            <a:off x="4529934" y="4271607"/>
            <a:ext cx="433440" cy="394200"/>
            <a:chOff x="4529934" y="4271607"/>
            <a:chExt cx="43344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EF1927-2696-653E-9408-90F7BF7C14D0}"/>
                    </a:ext>
                  </a:extLst>
                </p14:cNvPr>
                <p14:cNvContentPartPr/>
                <p14:nvPr/>
              </p14:nvContentPartPr>
              <p14:xfrm>
                <a:off x="4529934" y="4271607"/>
                <a:ext cx="97200" cy="394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EF1927-2696-653E-9408-90F7BF7C14D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94294" y="4235967"/>
                  <a:ext cx="1688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D68F01-5FB3-A5FE-945F-D7B0B3EDE08E}"/>
                    </a:ext>
                  </a:extLst>
                </p14:cNvPr>
                <p14:cNvContentPartPr/>
                <p14:nvPr/>
              </p14:nvContentPartPr>
              <p14:xfrm>
                <a:off x="4665654" y="4488327"/>
                <a:ext cx="39600" cy="134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D68F01-5FB3-A5FE-945F-D7B0B3EDE08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0014" y="4452327"/>
                  <a:ext cx="111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44A720-4A5C-50AB-42A4-0607086B8117}"/>
                    </a:ext>
                  </a:extLst>
                </p14:cNvPr>
                <p14:cNvContentPartPr/>
                <p14:nvPr/>
              </p14:nvContentPartPr>
              <p14:xfrm>
                <a:off x="4666374" y="4355127"/>
                <a:ext cx="29520" cy="36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44A720-4A5C-50AB-42A4-0607086B811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30734" y="4319487"/>
                  <a:ext cx="101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D4534D-6607-08E7-97B0-760D663497D5}"/>
                    </a:ext>
                  </a:extLst>
                </p14:cNvPr>
                <p14:cNvContentPartPr/>
                <p14:nvPr/>
              </p14:nvContentPartPr>
              <p14:xfrm>
                <a:off x="4754214" y="4429287"/>
                <a:ext cx="105840" cy="154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D4534D-6607-08E7-97B0-760D663497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18214" y="4393647"/>
                  <a:ext cx="177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435D28-DDDF-CBB6-280B-5D63CCD6ACCE}"/>
                    </a:ext>
                  </a:extLst>
                </p14:cNvPr>
                <p14:cNvContentPartPr/>
                <p14:nvPr/>
              </p14:nvContentPartPr>
              <p14:xfrm>
                <a:off x="4854294" y="4353327"/>
                <a:ext cx="109080" cy="26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435D28-DDDF-CBB6-280B-5D63CCD6AC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18654" y="4317687"/>
                  <a:ext cx="180720" cy="33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C88D6C-F3FA-9A14-00CA-887CAD2E2BF0}"/>
                  </a:ext>
                </a:extLst>
              </p14:cNvPr>
              <p14:cNvContentPartPr/>
              <p14:nvPr/>
            </p14:nvContentPartPr>
            <p14:xfrm>
              <a:off x="5188734" y="4311567"/>
              <a:ext cx="15840" cy="29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C88D6C-F3FA-9A14-00CA-887CAD2E2BF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153094" y="4275567"/>
                <a:ext cx="874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4B4183B-011F-14A3-6EEA-9855DC5203BC}"/>
                  </a:ext>
                </a:extLst>
              </p14:cNvPr>
              <p14:cNvContentPartPr/>
              <p14:nvPr/>
            </p14:nvContentPartPr>
            <p14:xfrm>
              <a:off x="5186214" y="4511367"/>
              <a:ext cx="27720" cy="53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4B4183B-011F-14A3-6EEA-9855DC5203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50574" y="4475727"/>
                <a:ext cx="9936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49E68A6C-420C-ABB7-9BB8-C27087A8AC66}"/>
              </a:ext>
            </a:extLst>
          </p:cNvPr>
          <p:cNvGrpSpPr/>
          <p:nvPr/>
        </p:nvGrpSpPr>
        <p:grpSpPr>
          <a:xfrm>
            <a:off x="5555214" y="4178367"/>
            <a:ext cx="381960" cy="536040"/>
            <a:chOff x="5555214" y="4178367"/>
            <a:chExt cx="38196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32BEAF-2A2C-BB9F-A8DB-FC2484A94FB1}"/>
                    </a:ext>
                  </a:extLst>
                </p14:cNvPr>
                <p14:cNvContentPartPr/>
                <p14:nvPr/>
              </p14:nvContentPartPr>
              <p14:xfrm>
                <a:off x="5573214" y="4178367"/>
                <a:ext cx="27360" cy="387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32BEAF-2A2C-BB9F-A8DB-FC2484A94F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7214" y="4142367"/>
                  <a:ext cx="990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0B133E-E71D-6056-60C5-E59F379D85D3}"/>
                    </a:ext>
                  </a:extLst>
                </p14:cNvPr>
                <p14:cNvContentPartPr/>
                <p14:nvPr/>
              </p14:nvContentPartPr>
              <p14:xfrm>
                <a:off x="5555214" y="4393647"/>
                <a:ext cx="98640" cy="39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0B133E-E71D-6056-60C5-E59F379D85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19574" y="4358007"/>
                  <a:ext cx="170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E8DD8D-FE6E-5D2E-DB0D-334898790B26}"/>
                    </a:ext>
                  </a:extLst>
                </p14:cNvPr>
                <p14:cNvContentPartPr/>
                <p14:nvPr/>
              </p14:nvContentPartPr>
              <p14:xfrm>
                <a:off x="5665014" y="4392207"/>
                <a:ext cx="82440" cy="161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E8DD8D-FE6E-5D2E-DB0D-334898790B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29014" y="4356207"/>
                  <a:ext cx="154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1C821A-65CD-6775-8263-2CF15607DEEB}"/>
                    </a:ext>
                  </a:extLst>
                </p14:cNvPr>
                <p14:cNvContentPartPr/>
                <p14:nvPr/>
              </p14:nvContentPartPr>
              <p14:xfrm>
                <a:off x="5820174" y="4373127"/>
                <a:ext cx="68400" cy="100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1C821A-65CD-6775-8263-2CF15607DE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84174" y="4337487"/>
                  <a:ext cx="140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3F1450-7A91-4663-A373-50DDE51B83D0}"/>
                    </a:ext>
                  </a:extLst>
                </p14:cNvPr>
                <p14:cNvContentPartPr/>
                <p14:nvPr/>
              </p14:nvContentPartPr>
              <p14:xfrm>
                <a:off x="5775174" y="4317327"/>
                <a:ext cx="162000" cy="397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3F1450-7A91-4663-A373-50DDE51B83D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39174" y="4281687"/>
                  <a:ext cx="233640" cy="46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9E5F5C-6B7A-75FB-DDE3-B81EDA2AD896}"/>
              </a:ext>
            </a:extLst>
          </p:cNvPr>
          <p:cNvGrpSpPr/>
          <p:nvPr/>
        </p:nvGrpSpPr>
        <p:grpSpPr>
          <a:xfrm>
            <a:off x="6351534" y="4207527"/>
            <a:ext cx="439200" cy="362880"/>
            <a:chOff x="6351534" y="4207527"/>
            <a:chExt cx="43920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7D6C17-9F6F-C82C-CFFB-1D03B11E2BDF}"/>
                    </a:ext>
                  </a:extLst>
                </p14:cNvPr>
                <p14:cNvContentPartPr/>
                <p14:nvPr/>
              </p14:nvContentPartPr>
              <p14:xfrm>
                <a:off x="6351534" y="4291047"/>
                <a:ext cx="122760" cy="279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7D6C17-9F6F-C82C-CFFB-1D03B11E2BD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15894" y="4255047"/>
                  <a:ext cx="194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11D538-B536-A393-3F71-83B334385ED8}"/>
                    </a:ext>
                  </a:extLst>
                </p14:cNvPr>
                <p14:cNvContentPartPr/>
                <p14:nvPr/>
              </p14:nvContentPartPr>
              <p14:xfrm>
                <a:off x="6524334" y="4207527"/>
                <a:ext cx="20520" cy="19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11D538-B536-A393-3F71-83B334385ED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88694" y="4171887"/>
                  <a:ext cx="92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5B7982-48F9-74F2-F4C0-2BCDE2B305E5}"/>
                    </a:ext>
                  </a:extLst>
                </p14:cNvPr>
                <p14:cNvContentPartPr/>
                <p14:nvPr/>
              </p14:nvContentPartPr>
              <p14:xfrm>
                <a:off x="6585534" y="4226247"/>
                <a:ext cx="94680" cy="157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5B7982-48F9-74F2-F4C0-2BCDE2B305E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49894" y="4190607"/>
                  <a:ext cx="166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A6FD98-3671-A458-0A0F-C36747256837}"/>
                    </a:ext>
                  </a:extLst>
                </p14:cNvPr>
                <p14:cNvContentPartPr/>
                <p14:nvPr/>
              </p14:nvContentPartPr>
              <p14:xfrm>
                <a:off x="6728454" y="4255767"/>
                <a:ext cx="62280" cy="138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A6FD98-3671-A458-0A0F-C367472568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92814" y="4219767"/>
                  <a:ext cx="1339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A7D282-BB49-1E7E-AD11-6467D84677B5}"/>
              </a:ext>
            </a:extLst>
          </p:cNvPr>
          <p:cNvGrpSpPr/>
          <p:nvPr/>
        </p:nvGrpSpPr>
        <p:grpSpPr>
          <a:xfrm>
            <a:off x="7125534" y="3967047"/>
            <a:ext cx="148320" cy="358920"/>
            <a:chOff x="7125534" y="3967047"/>
            <a:chExt cx="14832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DED4A7C-E00C-A442-4520-861D1F8111AC}"/>
                    </a:ext>
                  </a:extLst>
                </p14:cNvPr>
                <p14:cNvContentPartPr/>
                <p14:nvPr/>
              </p14:nvContentPartPr>
              <p14:xfrm>
                <a:off x="7144614" y="3967047"/>
                <a:ext cx="12600" cy="358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DED4A7C-E00C-A442-4520-861D1F8111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08974" y="3931407"/>
                  <a:ext cx="842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C50E665-FBA9-BEB1-6A2A-48E59DEFFAD3}"/>
                    </a:ext>
                  </a:extLst>
                </p14:cNvPr>
                <p14:cNvContentPartPr/>
                <p14:nvPr/>
              </p14:nvContentPartPr>
              <p14:xfrm>
                <a:off x="7125534" y="4173687"/>
                <a:ext cx="86040" cy="76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C50E665-FBA9-BEB1-6A2A-48E59DEFFAD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89894" y="4138047"/>
                  <a:ext cx="157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A82B3CF-B137-2F6A-F199-ADD31D2E7231}"/>
                    </a:ext>
                  </a:extLst>
                </p14:cNvPr>
                <p14:cNvContentPartPr/>
                <p14:nvPr/>
              </p14:nvContentPartPr>
              <p14:xfrm>
                <a:off x="7210494" y="4188087"/>
                <a:ext cx="63360" cy="107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A82B3CF-B137-2F6A-F199-ADD31D2E723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74494" y="4152447"/>
                  <a:ext cx="1350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3757E56-4090-670E-8492-FE3C72F31104}"/>
              </a:ext>
            </a:extLst>
          </p:cNvPr>
          <p:cNvGrpSpPr/>
          <p:nvPr/>
        </p:nvGrpSpPr>
        <p:grpSpPr>
          <a:xfrm>
            <a:off x="7489494" y="3953367"/>
            <a:ext cx="367200" cy="352080"/>
            <a:chOff x="7489494" y="3953367"/>
            <a:chExt cx="36720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7F889CD-C8EE-DEF8-CAE4-5FFE6EC3DB00}"/>
                    </a:ext>
                  </a:extLst>
                </p14:cNvPr>
                <p14:cNvContentPartPr/>
                <p14:nvPr/>
              </p14:nvContentPartPr>
              <p14:xfrm>
                <a:off x="7489494" y="4178367"/>
                <a:ext cx="71640" cy="127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7F889CD-C8EE-DEF8-CAE4-5FFE6EC3DB0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53854" y="4142727"/>
                  <a:ext cx="143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B4375EF-FDF5-42FB-98A2-E961E7D42025}"/>
                    </a:ext>
                  </a:extLst>
                </p14:cNvPr>
                <p14:cNvContentPartPr/>
                <p14:nvPr/>
              </p14:nvContentPartPr>
              <p14:xfrm>
                <a:off x="7566894" y="3962727"/>
                <a:ext cx="25560" cy="305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B4375EF-FDF5-42FB-98A2-E961E7D4202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30894" y="3926727"/>
                  <a:ext cx="972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3C8C336-BF43-02F1-22EC-EE34D39D504A}"/>
                    </a:ext>
                  </a:extLst>
                </p14:cNvPr>
                <p14:cNvContentPartPr/>
                <p14:nvPr/>
              </p14:nvContentPartPr>
              <p14:xfrm>
                <a:off x="7554654" y="4103127"/>
                <a:ext cx="85320" cy="30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3C8C336-BF43-02F1-22EC-EE34D39D504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18654" y="4067127"/>
                  <a:ext cx="156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DEBF2C2-EC35-4810-C8B7-DC49E2E3DE1D}"/>
                    </a:ext>
                  </a:extLst>
                </p14:cNvPr>
                <p14:cNvContentPartPr/>
                <p14:nvPr/>
              </p14:nvContentPartPr>
              <p14:xfrm>
                <a:off x="7639614" y="3953367"/>
                <a:ext cx="133920" cy="290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DEBF2C2-EC35-4810-C8B7-DC49E2E3DE1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603614" y="3917367"/>
                  <a:ext cx="2055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424CE0-F9C2-D5DA-ED68-3C8FB748076B}"/>
                    </a:ext>
                  </a:extLst>
                </p14:cNvPr>
                <p14:cNvContentPartPr/>
                <p14:nvPr/>
              </p14:nvContentPartPr>
              <p14:xfrm>
                <a:off x="7794054" y="4128327"/>
                <a:ext cx="62640" cy="115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424CE0-F9C2-D5DA-ED68-3C8FB748076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58414" y="4092687"/>
                  <a:ext cx="1342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1F60A1-309B-4B15-0E1A-F31634128C14}"/>
              </a:ext>
            </a:extLst>
          </p:cNvPr>
          <p:cNvGrpSpPr/>
          <p:nvPr/>
        </p:nvGrpSpPr>
        <p:grpSpPr>
          <a:xfrm>
            <a:off x="5663214" y="4710807"/>
            <a:ext cx="830880" cy="307800"/>
            <a:chOff x="5663214" y="4710807"/>
            <a:chExt cx="83088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CE8419-B171-C5F3-CBAB-378F7399A437}"/>
                    </a:ext>
                  </a:extLst>
                </p14:cNvPr>
                <p14:cNvContentPartPr/>
                <p14:nvPr/>
              </p14:nvContentPartPr>
              <p14:xfrm>
                <a:off x="5663214" y="4855527"/>
                <a:ext cx="122040" cy="163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CE8419-B171-C5F3-CBAB-378F7399A43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27214" y="4819887"/>
                  <a:ext cx="193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E7DC86B-C79E-BE75-7E7E-29EB1B1C1661}"/>
                    </a:ext>
                  </a:extLst>
                </p14:cNvPr>
                <p14:cNvContentPartPr/>
                <p14:nvPr/>
              </p14:nvContentPartPr>
              <p14:xfrm>
                <a:off x="5776974" y="4757967"/>
                <a:ext cx="115920" cy="260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E7DC86B-C79E-BE75-7E7E-29EB1B1C166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41334" y="4721967"/>
                  <a:ext cx="187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FB56AA-2782-2C99-8997-59AF62BA220D}"/>
                    </a:ext>
                  </a:extLst>
                </p14:cNvPr>
                <p14:cNvContentPartPr/>
                <p14:nvPr/>
              </p14:nvContentPartPr>
              <p14:xfrm>
                <a:off x="5936454" y="4887207"/>
                <a:ext cx="15480" cy="104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FB56AA-2782-2C99-8997-59AF62BA220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00454" y="4851567"/>
                  <a:ext cx="87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2E13A1-C502-B99F-49D7-6CCDF49C4699}"/>
                    </a:ext>
                  </a:extLst>
                </p14:cNvPr>
                <p14:cNvContentPartPr/>
                <p14:nvPr/>
              </p14:nvContentPartPr>
              <p14:xfrm>
                <a:off x="5942574" y="4770207"/>
                <a:ext cx="23040" cy="12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2E13A1-C502-B99F-49D7-6CCDF49C469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906934" y="4734207"/>
                  <a:ext cx="94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CB6E950-C513-A894-07C6-904F1FAB74E3}"/>
                    </a:ext>
                  </a:extLst>
                </p14:cNvPr>
                <p14:cNvContentPartPr/>
                <p14:nvPr/>
              </p14:nvContentPartPr>
              <p14:xfrm>
                <a:off x="5994774" y="4710807"/>
                <a:ext cx="13680" cy="275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CB6E950-C513-A894-07C6-904F1FAB74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958774" y="4675167"/>
                  <a:ext cx="853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5D8D41-F23E-2FF5-7EA9-747F8605DB62}"/>
                    </a:ext>
                  </a:extLst>
                </p14:cNvPr>
                <p14:cNvContentPartPr/>
                <p14:nvPr/>
              </p14:nvContentPartPr>
              <p14:xfrm>
                <a:off x="6051294" y="4763367"/>
                <a:ext cx="117000" cy="227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5D8D41-F23E-2FF5-7EA9-747F8605DB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015654" y="4727367"/>
                  <a:ext cx="188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7443A3A-7E86-45CA-4856-49D105D32A99}"/>
                    </a:ext>
                  </a:extLst>
                </p14:cNvPr>
                <p14:cNvContentPartPr/>
                <p14:nvPr/>
              </p14:nvContentPartPr>
              <p14:xfrm>
                <a:off x="6220134" y="4849047"/>
                <a:ext cx="125280" cy="127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7443A3A-7E86-45CA-4856-49D105D32A9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84494" y="4813407"/>
                  <a:ext cx="196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E6B12D-CAE8-964D-9EF3-203BFEA3D51B}"/>
                    </a:ext>
                  </a:extLst>
                </p14:cNvPr>
                <p14:cNvContentPartPr/>
                <p14:nvPr/>
              </p14:nvContentPartPr>
              <p14:xfrm>
                <a:off x="6389334" y="4841487"/>
                <a:ext cx="104760" cy="108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E6B12D-CAE8-964D-9EF3-203BFEA3D51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53334" y="4805487"/>
                  <a:ext cx="1764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D7D4A45-1878-26C9-3E46-FECC8842CC58}"/>
              </a:ext>
            </a:extLst>
          </p:cNvPr>
          <p:cNvGrpSpPr/>
          <p:nvPr/>
        </p:nvGrpSpPr>
        <p:grpSpPr>
          <a:xfrm>
            <a:off x="6761934" y="4638087"/>
            <a:ext cx="457560" cy="304560"/>
            <a:chOff x="6761934" y="4638087"/>
            <a:chExt cx="45756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3C3098-4E45-4782-F40D-596EEDD8FD7E}"/>
                    </a:ext>
                  </a:extLst>
                </p14:cNvPr>
                <p14:cNvContentPartPr/>
                <p14:nvPr/>
              </p14:nvContentPartPr>
              <p14:xfrm>
                <a:off x="6761934" y="4817727"/>
                <a:ext cx="179280" cy="124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3C3098-4E45-4782-F40D-596EEDD8FD7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725934" y="4782087"/>
                  <a:ext cx="250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0602637-4669-5B69-1F89-BBCE92AD09A8}"/>
                    </a:ext>
                  </a:extLst>
                </p14:cNvPr>
                <p14:cNvContentPartPr/>
                <p14:nvPr/>
              </p14:nvContentPartPr>
              <p14:xfrm>
                <a:off x="6948414" y="4638087"/>
                <a:ext cx="150120" cy="252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0602637-4669-5B69-1F89-BBCE92AD09A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12774" y="4602087"/>
                  <a:ext cx="221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F7F20C0-E525-F871-202D-DF339BF43CBE}"/>
                    </a:ext>
                  </a:extLst>
                </p14:cNvPr>
                <p14:cNvContentPartPr/>
                <p14:nvPr/>
              </p14:nvContentPartPr>
              <p14:xfrm>
                <a:off x="7114374" y="4766247"/>
                <a:ext cx="105120" cy="94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F7F20C0-E525-F871-202D-DF339BF43CB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078734" y="4730247"/>
                  <a:ext cx="17676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170A623-1D86-D222-59C8-8FA6E5B2BBBA}"/>
              </a:ext>
            </a:extLst>
          </p:cNvPr>
          <p:cNvGrpSpPr/>
          <p:nvPr/>
        </p:nvGrpSpPr>
        <p:grpSpPr>
          <a:xfrm>
            <a:off x="7551414" y="4519647"/>
            <a:ext cx="345960" cy="346320"/>
            <a:chOff x="7551414" y="4519647"/>
            <a:chExt cx="34596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68597AF-85BC-6B3B-4B4B-40A751AFC7A3}"/>
                    </a:ext>
                  </a:extLst>
                </p14:cNvPr>
                <p14:cNvContentPartPr/>
                <p14:nvPr/>
              </p14:nvContentPartPr>
              <p14:xfrm>
                <a:off x="7551414" y="4543767"/>
                <a:ext cx="37440" cy="313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68597AF-85BC-6B3B-4B4B-40A751AFC7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15774" y="4508127"/>
                  <a:ext cx="1090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5C134FB-4133-23D2-E659-A6EB2F80BBC8}"/>
                    </a:ext>
                  </a:extLst>
                </p14:cNvPr>
                <p14:cNvContentPartPr/>
                <p14:nvPr/>
              </p14:nvContentPartPr>
              <p14:xfrm>
                <a:off x="7607574" y="4727367"/>
                <a:ext cx="76320" cy="128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5C134FB-4133-23D2-E659-A6EB2F80BBC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71574" y="4691727"/>
                  <a:ext cx="147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394F60-31D0-F91C-081C-0484823837D5}"/>
                    </a:ext>
                  </a:extLst>
                </p14:cNvPr>
                <p14:cNvContentPartPr/>
                <p14:nvPr/>
              </p14:nvContentPartPr>
              <p14:xfrm>
                <a:off x="7723134" y="4698927"/>
                <a:ext cx="71640" cy="167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394F60-31D0-F91C-081C-0484823837D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87134" y="4662927"/>
                  <a:ext cx="143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2BCD7B-A3CE-C5C7-2FF6-560E00D1F83A}"/>
                    </a:ext>
                  </a:extLst>
                </p14:cNvPr>
                <p14:cNvContentPartPr/>
                <p14:nvPr/>
              </p14:nvContentPartPr>
              <p14:xfrm>
                <a:off x="7811694" y="4519647"/>
                <a:ext cx="46800" cy="308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2BCD7B-A3CE-C5C7-2FF6-560E00D1F83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76054" y="4484007"/>
                  <a:ext cx="1184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763D62-20BD-0397-87D6-0164121EC0D1}"/>
                    </a:ext>
                  </a:extLst>
                </p14:cNvPr>
                <p14:cNvContentPartPr/>
                <p14:nvPr/>
              </p14:nvContentPartPr>
              <p14:xfrm>
                <a:off x="7798734" y="4651407"/>
                <a:ext cx="98640" cy="79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763D62-20BD-0397-87D6-0164121EC0D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3094" y="4615407"/>
                  <a:ext cx="1702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CDF9524-96A5-5F5E-9CEA-B74312BCB8DD}"/>
              </a:ext>
            </a:extLst>
          </p:cNvPr>
          <p:cNvGrpSpPr/>
          <p:nvPr/>
        </p:nvGrpSpPr>
        <p:grpSpPr>
          <a:xfrm>
            <a:off x="6112578" y="1781659"/>
            <a:ext cx="1092600" cy="300600"/>
            <a:chOff x="6112578" y="1781659"/>
            <a:chExt cx="109260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7DA9308-F032-F3A6-B8F9-414CD7944BCB}"/>
                    </a:ext>
                  </a:extLst>
                </p14:cNvPr>
                <p14:cNvContentPartPr/>
                <p14:nvPr/>
              </p14:nvContentPartPr>
              <p14:xfrm>
                <a:off x="6112578" y="1847899"/>
                <a:ext cx="123120" cy="234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7DA9308-F032-F3A6-B8F9-414CD7944BC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76578" y="1812259"/>
                  <a:ext cx="1947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B2D51FE-2ABD-5900-1CA4-38656A5C1407}"/>
                    </a:ext>
                  </a:extLst>
                </p14:cNvPr>
                <p14:cNvContentPartPr/>
                <p14:nvPr/>
              </p14:nvContentPartPr>
              <p14:xfrm>
                <a:off x="6118338" y="1961299"/>
                <a:ext cx="105840" cy="16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B2D51FE-2ABD-5900-1CA4-38656A5C140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82338" y="1925659"/>
                  <a:ext cx="177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E2CD93-46B1-3CAC-E153-59D27E14554F}"/>
                    </a:ext>
                  </a:extLst>
                </p14:cNvPr>
                <p14:cNvContentPartPr/>
                <p14:nvPr/>
              </p14:nvContentPartPr>
              <p14:xfrm>
                <a:off x="6219498" y="1945819"/>
                <a:ext cx="86040" cy="126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E2CD93-46B1-3CAC-E153-59D27E14554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83498" y="1910179"/>
                  <a:ext cx="157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3FFC88-CFB0-8630-3180-80DC80B30092}"/>
                    </a:ext>
                  </a:extLst>
                </p14:cNvPr>
                <p14:cNvContentPartPr/>
                <p14:nvPr/>
              </p14:nvContentPartPr>
              <p14:xfrm>
                <a:off x="6332178" y="1927819"/>
                <a:ext cx="113400" cy="118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3FFC88-CFB0-8630-3180-80DC80B3009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296178" y="1891819"/>
                  <a:ext cx="185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2D1BCED-A696-6795-D629-123EEF5F9E6C}"/>
                    </a:ext>
                  </a:extLst>
                </p14:cNvPr>
                <p14:cNvContentPartPr/>
                <p14:nvPr/>
              </p14:nvContentPartPr>
              <p14:xfrm>
                <a:off x="6476898" y="1952299"/>
                <a:ext cx="96480" cy="96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2D1BCED-A696-6795-D629-123EEF5F9E6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40898" y="1916659"/>
                  <a:ext cx="168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6F1DF2-CA31-DA1A-7C0A-EBD15E7B6237}"/>
                    </a:ext>
                  </a:extLst>
                </p14:cNvPr>
                <p14:cNvContentPartPr/>
                <p14:nvPr/>
              </p14:nvContentPartPr>
              <p14:xfrm>
                <a:off x="6574458" y="1846459"/>
                <a:ext cx="135360" cy="210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6F1DF2-CA31-DA1A-7C0A-EBD15E7B623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538818" y="1810459"/>
                  <a:ext cx="207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B916C9E-6663-8451-C7AA-25E82D910DD4}"/>
                    </a:ext>
                  </a:extLst>
                </p14:cNvPr>
                <p14:cNvContentPartPr/>
                <p14:nvPr/>
              </p14:nvContentPartPr>
              <p14:xfrm>
                <a:off x="6722058" y="1958779"/>
                <a:ext cx="81720" cy="72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B916C9E-6663-8451-C7AA-25E82D910DD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86418" y="1923139"/>
                  <a:ext cx="153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771998E-AE75-DE71-CD49-CEF733B1E795}"/>
                    </a:ext>
                  </a:extLst>
                </p14:cNvPr>
                <p14:cNvContentPartPr/>
                <p14:nvPr/>
              </p14:nvContentPartPr>
              <p14:xfrm>
                <a:off x="6852378" y="1781659"/>
                <a:ext cx="16560" cy="258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771998E-AE75-DE71-CD49-CEF733B1E79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16378" y="1745659"/>
                  <a:ext cx="88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F56B1BE-DA96-5B3A-FF3B-F80F85D00A57}"/>
                    </a:ext>
                  </a:extLst>
                </p14:cNvPr>
                <p14:cNvContentPartPr/>
                <p14:nvPr/>
              </p14:nvContentPartPr>
              <p14:xfrm>
                <a:off x="6852378" y="1910179"/>
                <a:ext cx="54360" cy="28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F56B1BE-DA96-5B3A-FF3B-F80F85D00A5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816738" y="1874179"/>
                  <a:ext cx="126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CA8641-F2FA-AE54-0EBF-EC0DA66B93E6}"/>
                    </a:ext>
                  </a:extLst>
                </p14:cNvPr>
                <p14:cNvContentPartPr/>
                <p14:nvPr/>
              </p14:nvContentPartPr>
              <p14:xfrm>
                <a:off x="6933738" y="1950499"/>
                <a:ext cx="16560" cy="87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CA8641-F2FA-AE54-0EBF-EC0DA66B93E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897738" y="1914499"/>
                  <a:ext cx="88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2535953-358D-0C8F-DDEB-7D4BB5CA88BA}"/>
                    </a:ext>
                  </a:extLst>
                </p14:cNvPr>
                <p14:cNvContentPartPr/>
                <p14:nvPr/>
              </p14:nvContentPartPr>
              <p14:xfrm>
                <a:off x="6951378" y="1881019"/>
                <a:ext cx="29160" cy="21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2535953-358D-0C8F-DDEB-7D4BB5CA88B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15738" y="1845379"/>
                  <a:ext cx="100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890FEAC-D93A-BB66-8301-22365C48D3E4}"/>
                    </a:ext>
                  </a:extLst>
                </p14:cNvPr>
                <p14:cNvContentPartPr/>
                <p14:nvPr/>
              </p14:nvContentPartPr>
              <p14:xfrm>
                <a:off x="6976218" y="1914859"/>
                <a:ext cx="76680" cy="115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890FEAC-D93A-BB66-8301-22365C48D3E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40218" y="1878859"/>
                  <a:ext cx="148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319513-0682-DACC-AFDB-CFBC98BB7787}"/>
                    </a:ext>
                  </a:extLst>
                </p14:cNvPr>
                <p14:cNvContentPartPr/>
                <p14:nvPr/>
              </p14:nvContentPartPr>
              <p14:xfrm>
                <a:off x="7095738" y="1918819"/>
                <a:ext cx="109440" cy="88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319513-0682-DACC-AFDB-CFBC98BB778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59738" y="1882819"/>
                  <a:ext cx="1810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792EC-9B86-C719-F171-640650C63090}"/>
              </a:ext>
            </a:extLst>
          </p:cNvPr>
          <p:cNvGrpSpPr/>
          <p:nvPr/>
        </p:nvGrpSpPr>
        <p:grpSpPr>
          <a:xfrm>
            <a:off x="7434858" y="1775899"/>
            <a:ext cx="231480" cy="255240"/>
            <a:chOff x="7434858" y="1775899"/>
            <a:chExt cx="23148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4965FF5-B78B-CE8A-3C13-0E53F2391B05}"/>
                    </a:ext>
                  </a:extLst>
                </p14:cNvPr>
                <p14:cNvContentPartPr/>
                <p14:nvPr/>
              </p14:nvContentPartPr>
              <p14:xfrm>
                <a:off x="7434858" y="1917019"/>
                <a:ext cx="101520" cy="113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4965FF5-B78B-CE8A-3C13-0E53F2391B0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399218" y="1881379"/>
                  <a:ext cx="173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76E4061-CF74-A3B9-C8D4-E5183318D73F}"/>
                    </a:ext>
                  </a:extLst>
                </p14:cNvPr>
                <p14:cNvContentPartPr/>
                <p14:nvPr/>
              </p14:nvContentPartPr>
              <p14:xfrm>
                <a:off x="7587858" y="1775899"/>
                <a:ext cx="45000" cy="255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76E4061-CF74-A3B9-C8D4-E5183318D73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552218" y="1739899"/>
                  <a:ext cx="116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AB3B8B8-70BD-714E-8420-6E3134C389CD}"/>
                    </a:ext>
                  </a:extLst>
                </p14:cNvPr>
                <p14:cNvContentPartPr/>
                <p14:nvPr/>
              </p14:nvContentPartPr>
              <p14:xfrm>
                <a:off x="7591818" y="1901899"/>
                <a:ext cx="74520" cy="16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AB3B8B8-70BD-714E-8420-6E3134C389C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56178" y="1866259"/>
                  <a:ext cx="14616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D14988-5B0C-2C93-46CE-90A5ED859A63}"/>
              </a:ext>
            </a:extLst>
          </p:cNvPr>
          <p:cNvGrpSpPr/>
          <p:nvPr/>
        </p:nvGrpSpPr>
        <p:grpSpPr>
          <a:xfrm>
            <a:off x="6195378" y="2212219"/>
            <a:ext cx="592920" cy="268200"/>
            <a:chOff x="6195378" y="2212219"/>
            <a:chExt cx="59292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77B757C-2CFD-68B7-EC91-5BF3E2DE47F9}"/>
                    </a:ext>
                  </a:extLst>
                </p14:cNvPr>
                <p14:cNvContentPartPr/>
                <p14:nvPr/>
              </p14:nvContentPartPr>
              <p14:xfrm>
                <a:off x="6195378" y="2334259"/>
                <a:ext cx="179640" cy="129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77B757C-2CFD-68B7-EC91-5BF3E2DE47F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159738" y="2298259"/>
                  <a:ext cx="251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8DDEDED-5D30-FA40-8769-6714874690F2}"/>
                    </a:ext>
                  </a:extLst>
                </p14:cNvPr>
                <p14:cNvContentPartPr/>
                <p14:nvPr/>
              </p14:nvContentPartPr>
              <p14:xfrm>
                <a:off x="6412458" y="2351899"/>
                <a:ext cx="82080" cy="128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8DDEDED-5D30-FA40-8769-6714874690F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376458" y="2316259"/>
                  <a:ext cx="153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986FF33-CA67-C959-7A46-5BAB0DA17F27}"/>
                    </a:ext>
                  </a:extLst>
                </p14:cNvPr>
                <p14:cNvContentPartPr/>
                <p14:nvPr/>
              </p14:nvContentPartPr>
              <p14:xfrm>
                <a:off x="6530178" y="2336779"/>
                <a:ext cx="183960" cy="126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986FF33-CA67-C959-7A46-5BAB0DA17F2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94538" y="2301139"/>
                  <a:ext cx="255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82C0E8-6108-0771-654A-77956391A9B1}"/>
                    </a:ext>
                  </a:extLst>
                </p14:cNvPr>
                <p14:cNvContentPartPr/>
                <p14:nvPr/>
              </p14:nvContentPartPr>
              <p14:xfrm>
                <a:off x="6774978" y="2212219"/>
                <a:ext cx="13320" cy="232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82C0E8-6108-0771-654A-77956391A9B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739338" y="2176579"/>
                  <a:ext cx="849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C050E38-E2CD-F01F-B879-2900FE640C4A}"/>
              </a:ext>
            </a:extLst>
          </p:cNvPr>
          <p:cNvGrpSpPr/>
          <p:nvPr/>
        </p:nvGrpSpPr>
        <p:grpSpPr>
          <a:xfrm>
            <a:off x="7136058" y="2282779"/>
            <a:ext cx="937800" cy="323280"/>
            <a:chOff x="7136058" y="2282779"/>
            <a:chExt cx="93780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895F117-A68C-5D07-E2D8-F6B98ECA36B8}"/>
                    </a:ext>
                  </a:extLst>
                </p14:cNvPr>
                <p14:cNvContentPartPr/>
                <p14:nvPr/>
              </p14:nvContentPartPr>
              <p14:xfrm>
                <a:off x="7136058" y="2311939"/>
                <a:ext cx="95760" cy="158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895F117-A68C-5D07-E2D8-F6B98ECA36B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100418" y="2275939"/>
                  <a:ext cx="167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68D6092-AF0F-FA68-C00D-0E1909B96024}"/>
                    </a:ext>
                  </a:extLst>
                </p14:cNvPr>
                <p14:cNvContentPartPr/>
                <p14:nvPr/>
              </p14:nvContentPartPr>
              <p14:xfrm>
                <a:off x="7231818" y="2351899"/>
                <a:ext cx="93960" cy="102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68D6092-AF0F-FA68-C00D-0E1909B9602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196178" y="2315899"/>
                  <a:ext cx="165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8ACDD0-F013-5906-49BA-17F08054C134}"/>
                    </a:ext>
                  </a:extLst>
                </p14:cNvPr>
                <p14:cNvContentPartPr/>
                <p14:nvPr/>
              </p14:nvContentPartPr>
              <p14:xfrm>
                <a:off x="7358538" y="2327779"/>
                <a:ext cx="195120" cy="129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8ACDD0-F013-5906-49BA-17F08054C13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22898" y="2292139"/>
                  <a:ext cx="266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DFBC0DC-9F3C-DFF7-3839-65702CBF8FF9}"/>
                    </a:ext>
                  </a:extLst>
                </p14:cNvPr>
                <p14:cNvContentPartPr/>
                <p14:nvPr/>
              </p14:nvContentPartPr>
              <p14:xfrm>
                <a:off x="7606578" y="2316259"/>
                <a:ext cx="59760" cy="289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DFBC0DC-9F3C-DFF7-3839-65702CBF8FF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70938" y="2280619"/>
                  <a:ext cx="131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546A120-A706-D9F9-B692-86F53A346C19}"/>
                    </a:ext>
                  </a:extLst>
                </p14:cNvPr>
                <p14:cNvContentPartPr/>
                <p14:nvPr/>
              </p14:nvContentPartPr>
              <p14:xfrm>
                <a:off x="7712778" y="2362339"/>
                <a:ext cx="111240" cy="85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546A120-A706-D9F9-B692-86F53A346C1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76778" y="2326699"/>
                  <a:ext cx="182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DE7FBA1-28A7-19D4-650E-0D968F12FA1B}"/>
                    </a:ext>
                  </a:extLst>
                </p14:cNvPr>
                <p14:cNvContentPartPr/>
                <p14:nvPr/>
              </p14:nvContentPartPr>
              <p14:xfrm>
                <a:off x="7892778" y="2284579"/>
                <a:ext cx="66960" cy="158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DE7FBA1-28A7-19D4-650E-0D968F12FA1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856778" y="2248939"/>
                  <a:ext cx="138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F55381F-E5E2-0BF5-54B5-3F517BD78AF6}"/>
                    </a:ext>
                  </a:extLst>
                </p14:cNvPr>
                <p14:cNvContentPartPr/>
                <p14:nvPr/>
              </p14:nvContentPartPr>
              <p14:xfrm>
                <a:off x="7978458" y="2282779"/>
                <a:ext cx="95400" cy="142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55381F-E5E2-0BF5-54B5-3F517BD78AF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942458" y="2246779"/>
                  <a:ext cx="1670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0568A81-13D4-479E-66FC-5CA7F11407B0}"/>
              </a:ext>
            </a:extLst>
          </p:cNvPr>
          <p:cNvGrpSpPr/>
          <p:nvPr/>
        </p:nvGrpSpPr>
        <p:grpSpPr>
          <a:xfrm>
            <a:off x="3147258" y="1810459"/>
            <a:ext cx="2549880" cy="1350720"/>
            <a:chOff x="3147258" y="1810459"/>
            <a:chExt cx="2549880" cy="13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759AB01-BEE3-AAF6-BEB2-5B8E57DE438C}"/>
                    </a:ext>
                  </a:extLst>
                </p14:cNvPr>
                <p14:cNvContentPartPr/>
                <p14:nvPr/>
              </p14:nvContentPartPr>
              <p14:xfrm>
                <a:off x="4940778" y="2014219"/>
                <a:ext cx="133560" cy="117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759AB01-BEE3-AAF6-BEB2-5B8E57DE438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904778" y="1978219"/>
                  <a:ext cx="205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82E8064-42DE-6A13-860F-3EF407464D50}"/>
                    </a:ext>
                  </a:extLst>
                </p14:cNvPr>
                <p14:cNvContentPartPr/>
                <p14:nvPr/>
              </p14:nvContentPartPr>
              <p14:xfrm>
                <a:off x="5115738" y="2002699"/>
                <a:ext cx="13320" cy="110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82E8064-42DE-6A13-860F-3EF407464D5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079738" y="1966699"/>
                  <a:ext cx="84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1708D68-474D-72E2-3B2B-28F8533B9B21}"/>
                    </a:ext>
                  </a:extLst>
                </p14:cNvPr>
                <p14:cNvContentPartPr/>
                <p14:nvPr/>
              </p14:nvContentPartPr>
              <p14:xfrm>
                <a:off x="5136258" y="1927819"/>
                <a:ext cx="17280" cy="86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1708D68-474D-72E2-3B2B-28F8533B9B2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100618" y="1892179"/>
                  <a:ext cx="88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C112F6-C761-1816-020F-6EA1BCBF8C65}"/>
                    </a:ext>
                  </a:extLst>
                </p14:cNvPr>
                <p14:cNvContentPartPr/>
                <p14:nvPr/>
              </p14:nvContentPartPr>
              <p14:xfrm>
                <a:off x="5194578" y="1819459"/>
                <a:ext cx="22680" cy="260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C112F6-C761-1816-020F-6EA1BCBF8C6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58938" y="1783459"/>
                  <a:ext cx="94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E941443-15E6-152E-51BB-A0CD67A389FF}"/>
                    </a:ext>
                  </a:extLst>
                </p14:cNvPr>
                <p14:cNvContentPartPr/>
                <p14:nvPr/>
              </p14:nvContentPartPr>
              <p14:xfrm>
                <a:off x="5250738" y="1810459"/>
                <a:ext cx="32040" cy="242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E941443-15E6-152E-51BB-A0CD67A389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14738" y="1774459"/>
                  <a:ext cx="103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4D5DF3D-C360-BEB9-FF07-E7175980046F}"/>
                    </a:ext>
                  </a:extLst>
                </p14:cNvPr>
                <p14:cNvContentPartPr/>
                <p14:nvPr/>
              </p14:nvContentPartPr>
              <p14:xfrm>
                <a:off x="3455778" y="1960939"/>
                <a:ext cx="8640" cy="204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4D5DF3D-C360-BEB9-FF07-E7175980046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19778" y="1924939"/>
                  <a:ext cx="80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114CF9-62AD-C2AA-5640-59A1D625F729}"/>
                    </a:ext>
                  </a:extLst>
                </p14:cNvPr>
                <p14:cNvContentPartPr/>
                <p14:nvPr/>
              </p14:nvContentPartPr>
              <p14:xfrm>
                <a:off x="3541458" y="1944019"/>
                <a:ext cx="17640" cy="179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114CF9-62AD-C2AA-5640-59A1D625F72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505458" y="1908019"/>
                  <a:ext cx="89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4A2FDA8-BFE5-1716-D334-8714DF46A683}"/>
                    </a:ext>
                  </a:extLst>
                </p14:cNvPr>
                <p14:cNvContentPartPr/>
                <p14:nvPr/>
              </p14:nvContentPartPr>
              <p14:xfrm>
                <a:off x="3209538" y="2059939"/>
                <a:ext cx="21600" cy="325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4A2FDA8-BFE5-1716-D334-8714DF46A68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73898" y="2023939"/>
                  <a:ext cx="932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C5186A-8953-75F4-6611-A94A8B17FD55}"/>
                    </a:ext>
                  </a:extLst>
                </p14:cNvPr>
                <p14:cNvContentPartPr/>
                <p14:nvPr/>
              </p14:nvContentPartPr>
              <p14:xfrm>
                <a:off x="3147258" y="2037259"/>
                <a:ext cx="167760" cy="37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C5186A-8953-75F4-6611-A94A8B17FD5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111618" y="2001619"/>
                  <a:ext cx="239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F289C6C-2095-257D-DD57-5AB2A838AA0F}"/>
                    </a:ext>
                  </a:extLst>
                </p14:cNvPr>
                <p14:cNvContentPartPr/>
                <p14:nvPr/>
              </p14:nvContentPartPr>
              <p14:xfrm>
                <a:off x="3192258" y="2185579"/>
                <a:ext cx="74880" cy="29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F289C6C-2095-257D-DD57-5AB2A838AA0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156258" y="2149579"/>
                  <a:ext cx="146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65DCE50-8678-148C-4B4C-EEAC5CB43AFB}"/>
                    </a:ext>
                  </a:extLst>
                </p14:cNvPr>
                <p14:cNvContentPartPr/>
                <p14:nvPr/>
              </p14:nvContentPartPr>
              <p14:xfrm>
                <a:off x="3210618" y="2360179"/>
                <a:ext cx="78480" cy="18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65DCE50-8678-148C-4B4C-EEAC5CB43AF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174978" y="2324179"/>
                  <a:ext cx="150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C695F95-8195-33DF-AB05-A1796BE6C10C}"/>
                    </a:ext>
                  </a:extLst>
                </p14:cNvPr>
                <p14:cNvContentPartPr/>
                <p14:nvPr/>
              </p14:nvContentPartPr>
              <p14:xfrm>
                <a:off x="3294858" y="2294299"/>
                <a:ext cx="117000" cy="24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C695F95-8195-33DF-AB05-A1796BE6C10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58858" y="2258659"/>
                  <a:ext cx="1886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5727031-F494-340C-0D74-EFCF6372C75C}"/>
                    </a:ext>
                  </a:extLst>
                </p14:cNvPr>
                <p14:cNvContentPartPr/>
                <p14:nvPr/>
              </p14:nvContentPartPr>
              <p14:xfrm>
                <a:off x="3720378" y="2066419"/>
                <a:ext cx="28440" cy="212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5727031-F494-340C-0D74-EFCF6372C7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84738" y="2030779"/>
                  <a:ext cx="100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3DF533B-D0D0-EA71-0EA0-768EE97DEC4F}"/>
                    </a:ext>
                  </a:extLst>
                </p14:cNvPr>
                <p14:cNvContentPartPr/>
                <p14:nvPr/>
              </p14:nvContentPartPr>
              <p14:xfrm>
                <a:off x="3665298" y="2131579"/>
                <a:ext cx="150840" cy="26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3DF533B-D0D0-EA71-0EA0-768EE97DEC4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629298" y="2095939"/>
                  <a:ext cx="222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72BFF35-B8A0-BD4F-5492-4D718CE9C2D4}"/>
                    </a:ext>
                  </a:extLst>
                </p14:cNvPr>
                <p14:cNvContentPartPr/>
                <p14:nvPr/>
              </p14:nvContentPartPr>
              <p14:xfrm>
                <a:off x="3824058" y="1981459"/>
                <a:ext cx="123480" cy="254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72BFF35-B8A0-BD4F-5492-4D718CE9C2D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88418" y="1945459"/>
                  <a:ext cx="1951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D3118A7-8FF9-76EB-C277-0999E22E2B8F}"/>
                    </a:ext>
                  </a:extLst>
                </p14:cNvPr>
                <p14:cNvContentPartPr/>
                <p14:nvPr/>
              </p14:nvContentPartPr>
              <p14:xfrm>
                <a:off x="4339578" y="2028979"/>
                <a:ext cx="44280" cy="242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D3118A7-8FF9-76EB-C277-0999E22E2B8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303578" y="1993339"/>
                  <a:ext cx="115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6870B10-C4A1-2B2E-4423-D769DCD5148E}"/>
                    </a:ext>
                  </a:extLst>
                </p14:cNvPr>
                <p14:cNvContentPartPr/>
                <p14:nvPr/>
              </p14:nvContentPartPr>
              <p14:xfrm>
                <a:off x="4400778" y="2095939"/>
                <a:ext cx="88200" cy="79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6870B10-C4A1-2B2E-4423-D769DCD5148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4778" y="2059939"/>
                  <a:ext cx="159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E83D2B2-2365-64E0-5340-92870D31DCB8}"/>
                    </a:ext>
                  </a:extLst>
                </p14:cNvPr>
                <p14:cNvContentPartPr/>
                <p14:nvPr/>
              </p14:nvContentPartPr>
              <p14:xfrm>
                <a:off x="4512738" y="2053459"/>
                <a:ext cx="135000" cy="1069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E83D2B2-2365-64E0-5340-92870D31DCB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6738" y="2017819"/>
                  <a:ext cx="206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F662862-1AA7-E7C9-0425-A4C9F553F688}"/>
                    </a:ext>
                  </a:extLst>
                </p14:cNvPr>
                <p14:cNvContentPartPr/>
                <p14:nvPr/>
              </p14:nvContentPartPr>
              <p14:xfrm>
                <a:off x="4626138" y="2036899"/>
                <a:ext cx="80280" cy="111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F662862-1AA7-E7C9-0425-A4C9F553F68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90498" y="2000899"/>
                  <a:ext cx="151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F410709-C614-7F06-4FFC-4C993B80B413}"/>
                    </a:ext>
                  </a:extLst>
                </p14:cNvPr>
                <p14:cNvContentPartPr/>
                <p14:nvPr/>
              </p14:nvContentPartPr>
              <p14:xfrm>
                <a:off x="3888498" y="2563579"/>
                <a:ext cx="99720" cy="199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F410709-C614-7F06-4FFC-4C993B80B41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852858" y="2527579"/>
                  <a:ext cx="171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2D69280-F6A9-B00E-83A9-6C11919FAB38}"/>
                    </a:ext>
                  </a:extLst>
                </p14:cNvPr>
                <p14:cNvContentPartPr/>
                <p14:nvPr/>
              </p14:nvContentPartPr>
              <p14:xfrm>
                <a:off x="4046538" y="2447299"/>
                <a:ext cx="46800" cy="273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2D69280-F6A9-B00E-83A9-6C11919FAB3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010538" y="2411299"/>
                  <a:ext cx="1184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6CF2349-35B0-5E24-6469-D34CA6151708}"/>
                    </a:ext>
                  </a:extLst>
                </p14:cNvPr>
                <p14:cNvContentPartPr/>
                <p14:nvPr/>
              </p14:nvContentPartPr>
              <p14:xfrm>
                <a:off x="4126818" y="2582659"/>
                <a:ext cx="71640" cy="138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6CF2349-35B0-5E24-6469-D34CA615170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090818" y="2547019"/>
                  <a:ext cx="143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65796DA-9846-F93F-B71B-0493BB63276E}"/>
                    </a:ext>
                  </a:extLst>
                </p14:cNvPr>
                <p14:cNvContentPartPr/>
                <p14:nvPr/>
              </p14:nvContentPartPr>
              <p14:xfrm>
                <a:off x="4245258" y="2545939"/>
                <a:ext cx="96120" cy="203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65796DA-9846-F93F-B71B-0493BB63276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209258" y="2510299"/>
                  <a:ext cx="167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26231D6-B3F6-1104-05C9-11A58465E7D9}"/>
                    </a:ext>
                  </a:extLst>
                </p14:cNvPr>
                <p14:cNvContentPartPr/>
                <p14:nvPr/>
              </p14:nvContentPartPr>
              <p14:xfrm>
                <a:off x="4388538" y="2545939"/>
                <a:ext cx="119880" cy="138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26231D6-B3F6-1104-05C9-11A58465E7D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352898" y="2509939"/>
                  <a:ext cx="191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6046983-A427-E5D2-7EDB-1279CACAA12E}"/>
                    </a:ext>
                  </a:extLst>
                </p14:cNvPr>
                <p14:cNvContentPartPr/>
                <p14:nvPr/>
              </p14:nvContentPartPr>
              <p14:xfrm>
                <a:off x="3873738" y="2759059"/>
                <a:ext cx="670680" cy="160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6046983-A427-E5D2-7EDB-1279CACAA12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37738" y="2723059"/>
                  <a:ext cx="742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2763E0-14F6-BC20-B545-90C1BABDEE3F}"/>
                    </a:ext>
                  </a:extLst>
                </p14:cNvPr>
                <p14:cNvContentPartPr/>
                <p14:nvPr/>
              </p14:nvContentPartPr>
              <p14:xfrm>
                <a:off x="4659618" y="2684899"/>
                <a:ext cx="26640" cy="92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2763E0-14F6-BC20-B545-90C1BABDEE3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623978" y="2648899"/>
                  <a:ext cx="98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DDAFB8F-E6F2-C998-B691-5B17A4744D20}"/>
                    </a:ext>
                  </a:extLst>
                </p14:cNvPr>
                <p14:cNvContentPartPr/>
                <p14:nvPr/>
              </p14:nvContentPartPr>
              <p14:xfrm>
                <a:off x="4785978" y="2501299"/>
                <a:ext cx="247320" cy="145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DDAFB8F-E6F2-C998-B691-5B17A4744D2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749978" y="2465659"/>
                  <a:ext cx="318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5A88586-899E-5F74-AA2A-6744F40DFB34}"/>
                    </a:ext>
                  </a:extLst>
                </p14:cNvPr>
                <p14:cNvContentPartPr/>
                <p14:nvPr/>
              </p14:nvContentPartPr>
              <p14:xfrm>
                <a:off x="5192058" y="2414899"/>
                <a:ext cx="152640" cy="124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5A88586-899E-5F74-AA2A-6744F40DFB3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56418" y="2379259"/>
                  <a:ext cx="224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370BF4-6037-B8BC-A0C7-0785EE2D23C2}"/>
                    </a:ext>
                  </a:extLst>
                </p14:cNvPr>
                <p14:cNvContentPartPr/>
                <p14:nvPr/>
              </p14:nvContentPartPr>
              <p14:xfrm>
                <a:off x="5386098" y="2416699"/>
                <a:ext cx="102960" cy="79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370BF4-6037-B8BC-A0C7-0785EE2D23C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350458" y="2381059"/>
                  <a:ext cx="174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CADF023-6508-83CD-E7F1-10AE7318985C}"/>
                    </a:ext>
                  </a:extLst>
                </p14:cNvPr>
                <p14:cNvContentPartPr/>
                <p14:nvPr/>
              </p14:nvContentPartPr>
              <p14:xfrm>
                <a:off x="5515338" y="2370979"/>
                <a:ext cx="72360" cy="105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CADF023-6508-83CD-E7F1-10AE7318985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79338" y="2335339"/>
                  <a:ext cx="144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4B61486-6A44-7A03-B583-CC8DDEDF2A0B}"/>
                    </a:ext>
                  </a:extLst>
                </p14:cNvPr>
                <p14:cNvContentPartPr/>
                <p14:nvPr/>
              </p14:nvContentPartPr>
              <p14:xfrm>
                <a:off x="5628738" y="2152459"/>
                <a:ext cx="36000" cy="241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4B61486-6A44-7A03-B583-CC8DDEDF2A0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93098" y="2116459"/>
                  <a:ext cx="107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246E877-B634-08E0-6288-CB1110544FCF}"/>
                    </a:ext>
                  </a:extLst>
                </p14:cNvPr>
                <p14:cNvContentPartPr/>
                <p14:nvPr/>
              </p14:nvContentPartPr>
              <p14:xfrm>
                <a:off x="5615058" y="2296819"/>
                <a:ext cx="82080" cy="24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246E877-B634-08E0-6288-CB1110544FC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579058" y="2261179"/>
                  <a:ext cx="153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855408D-0DBE-BD1C-5CBC-A08D14B465F7}"/>
                    </a:ext>
                  </a:extLst>
                </p14:cNvPr>
                <p14:cNvContentPartPr/>
                <p14:nvPr/>
              </p14:nvContentPartPr>
              <p14:xfrm>
                <a:off x="4903698" y="2931499"/>
                <a:ext cx="72000" cy="130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855408D-0DBE-BD1C-5CBC-A08D14B465F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67698" y="2895499"/>
                  <a:ext cx="143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6065588-E94B-D908-E494-66DB6DCE851D}"/>
                    </a:ext>
                  </a:extLst>
                </p14:cNvPr>
                <p14:cNvContentPartPr/>
                <p14:nvPr/>
              </p14:nvContentPartPr>
              <p14:xfrm>
                <a:off x="4935018" y="2916379"/>
                <a:ext cx="60480" cy="244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6065588-E94B-D908-E494-66DB6DCE851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899378" y="2880379"/>
                  <a:ext cx="1321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9AB43A1-4AE4-288C-317F-A4B68EA27A87}"/>
                    </a:ext>
                  </a:extLst>
                </p14:cNvPr>
                <p14:cNvContentPartPr/>
                <p14:nvPr/>
              </p14:nvContentPartPr>
              <p14:xfrm>
                <a:off x="5023578" y="2890819"/>
                <a:ext cx="81000" cy="111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9AB43A1-4AE4-288C-317F-A4B68EA27A8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87938" y="2855179"/>
                  <a:ext cx="152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56582E-B9A8-B80B-5F24-C4CC01C69987}"/>
                    </a:ext>
                  </a:extLst>
                </p14:cNvPr>
                <p14:cNvContentPartPr/>
                <p14:nvPr/>
              </p14:nvContentPartPr>
              <p14:xfrm>
                <a:off x="5154258" y="2719099"/>
                <a:ext cx="35640" cy="126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56582E-B9A8-B80B-5F24-C4CC01C6998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118258" y="2683099"/>
                  <a:ext cx="107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101D165-F84E-BE44-C9CD-8910BD8F8F56}"/>
                    </a:ext>
                  </a:extLst>
                </p14:cNvPr>
                <p14:cNvContentPartPr/>
                <p14:nvPr/>
              </p14:nvContentPartPr>
              <p14:xfrm>
                <a:off x="5217258" y="2713339"/>
                <a:ext cx="68040" cy="96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101D165-F84E-BE44-C9CD-8910BD8F8F5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181258" y="2677339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130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5926-FFDA-31F9-9594-60B2B4CDC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A person wearing a face mask&#10;&#10;AI-generated content may be incorrect.">
            <a:extLst>
              <a:ext uri="{FF2B5EF4-FFF2-40B4-BE49-F238E27FC236}">
                <a16:creationId xmlns:a16="http://schemas.microsoft.com/office/drawing/2014/main" id="{947E466D-BBAD-7D84-BB43-B0958E7F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1"/>
            <a:ext cx="9144000" cy="5136477"/>
          </a:xfrm>
          <a:prstGeom prst="rect">
            <a:avLst/>
          </a:prstGeom>
        </p:spPr>
      </p:pic>
      <p:pic>
        <p:nvPicPr>
          <p:cNvPr id="5" name="Google Shape;894;p66">
            <a:extLst>
              <a:ext uri="{FF2B5EF4-FFF2-40B4-BE49-F238E27FC236}">
                <a16:creationId xmlns:a16="http://schemas.microsoft.com/office/drawing/2014/main" id="{CD9D7113-BEA6-9866-6BF6-15ACCEF665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925" t="3281" r="25251"/>
          <a:stretch/>
        </p:blipFill>
        <p:spPr>
          <a:xfrm>
            <a:off x="6568300" y="1445845"/>
            <a:ext cx="2090507" cy="3325208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D49AC-9862-266B-79D1-81C94ACF0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730" y="1122837"/>
            <a:ext cx="399436" cy="381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1CC41-F7AF-C05B-4B08-56FC31C4E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290" y="1165995"/>
            <a:ext cx="399436" cy="381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A525FE-9DBA-AEAD-F726-BE276F24A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28" y="1186225"/>
            <a:ext cx="399436" cy="38128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C62CD8C-3ABC-9033-D7E6-4B230DCAB5DC}"/>
              </a:ext>
            </a:extLst>
          </p:cNvPr>
          <p:cNvGrpSpPr/>
          <p:nvPr/>
        </p:nvGrpSpPr>
        <p:grpSpPr>
          <a:xfrm>
            <a:off x="4650414" y="2244807"/>
            <a:ext cx="1508040" cy="179280"/>
            <a:chOff x="4650414" y="2244807"/>
            <a:chExt cx="150804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D8626D-B3CC-D6DF-9160-C5C69B7164B3}"/>
                    </a:ext>
                  </a:extLst>
                </p14:cNvPr>
                <p14:cNvContentPartPr/>
                <p14:nvPr/>
              </p14:nvContentPartPr>
              <p14:xfrm>
                <a:off x="5434854" y="2244807"/>
                <a:ext cx="723600" cy="36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D8626D-B3CC-D6DF-9160-C5C69B7164B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98854" y="2208807"/>
                  <a:ext cx="795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F10AFB-2692-C067-FA45-3D7D5161D059}"/>
                    </a:ext>
                  </a:extLst>
                </p14:cNvPr>
                <p14:cNvContentPartPr/>
                <p14:nvPr/>
              </p14:nvContentPartPr>
              <p14:xfrm>
                <a:off x="4650414" y="2360367"/>
                <a:ext cx="831240" cy="63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F10AFB-2692-C067-FA45-3D7D5161D0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4414" y="2324727"/>
                  <a:ext cx="90288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FD4403D-F379-ACCA-B523-F4F8EEA0A3B6}"/>
                  </a:ext>
                </a:extLst>
              </p14:cNvPr>
              <p14:cNvContentPartPr/>
              <p14:nvPr/>
            </p14:nvContentPartPr>
            <p14:xfrm>
              <a:off x="200814" y="2487807"/>
              <a:ext cx="263880" cy="16387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FD4403D-F379-ACCA-B523-F4F8EEA0A3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814" y="2452167"/>
                <a:ext cx="335520" cy="17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EF28DB8-FF67-36CE-9773-3001B02B8861}"/>
                  </a:ext>
                </a:extLst>
              </p14:cNvPr>
              <p14:cNvContentPartPr/>
              <p14:nvPr/>
            </p14:nvContentPartPr>
            <p14:xfrm>
              <a:off x="315654" y="3934287"/>
              <a:ext cx="23760" cy="189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EF28DB8-FF67-36CE-9773-3001B02B88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9654" y="3898287"/>
                <a:ext cx="9540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91BD9B69-7BE8-31D4-0DA1-186756E483FB}"/>
              </a:ext>
            </a:extLst>
          </p:cNvPr>
          <p:cNvGrpSpPr/>
          <p:nvPr/>
        </p:nvGrpSpPr>
        <p:grpSpPr>
          <a:xfrm>
            <a:off x="604014" y="3672207"/>
            <a:ext cx="823320" cy="338400"/>
            <a:chOff x="604014" y="3672207"/>
            <a:chExt cx="82332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5BDAA2-6D74-3B15-FADC-0E171FC4188B}"/>
                    </a:ext>
                  </a:extLst>
                </p14:cNvPr>
                <p14:cNvContentPartPr/>
                <p14:nvPr/>
              </p14:nvContentPartPr>
              <p14:xfrm>
                <a:off x="604014" y="3855807"/>
                <a:ext cx="72000" cy="149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5BDAA2-6D74-3B15-FADC-0E171FC418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8374" y="3820167"/>
                  <a:ext cx="143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F1C391-1AD3-3412-8DB5-EAFC2F2F95B7}"/>
                    </a:ext>
                  </a:extLst>
                </p14:cNvPr>
                <p14:cNvContentPartPr/>
                <p14:nvPr/>
              </p14:nvContentPartPr>
              <p14:xfrm>
                <a:off x="705174" y="3672207"/>
                <a:ext cx="86040" cy="333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F1C391-1AD3-3412-8DB5-EAFC2F2F95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9174" y="3636207"/>
                  <a:ext cx="1576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E745DE2-26CF-3333-AE28-E2E8E9325AD9}"/>
                    </a:ext>
                  </a:extLst>
                </p14:cNvPr>
                <p14:cNvContentPartPr/>
                <p14:nvPr/>
              </p14:nvContentPartPr>
              <p14:xfrm>
                <a:off x="824694" y="3833847"/>
                <a:ext cx="66960" cy="168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E745DE2-26CF-3333-AE28-E2E8E9325A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8694" y="3798207"/>
                  <a:ext cx="138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13653B7-8FD3-39C7-32A5-3AEAF965BD29}"/>
                    </a:ext>
                  </a:extLst>
                </p14:cNvPr>
                <p14:cNvContentPartPr/>
                <p14:nvPr/>
              </p14:nvContentPartPr>
              <p14:xfrm>
                <a:off x="923334" y="3865527"/>
                <a:ext cx="50760" cy="116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13653B7-8FD3-39C7-32A5-3AEAF965BD2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7694" y="3829887"/>
                  <a:ext cx="122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1B736DD-BCA1-C0F1-3E4A-7FD0634D6A3B}"/>
                    </a:ext>
                  </a:extLst>
                </p14:cNvPr>
                <p14:cNvContentPartPr/>
                <p14:nvPr/>
              </p14:nvContentPartPr>
              <p14:xfrm>
                <a:off x="991014" y="3815847"/>
                <a:ext cx="70560" cy="194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1B736DD-BCA1-C0F1-3E4A-7FD0634D6A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5014" y="3779847"/>
                  <a:ext cx="142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D6118D-90BD-AE4B-49C8-B7F907918EE2}"/>
                    </a:ext>
                  </a:extLst>
                </p14:cNvPr>
                <p14:cNvContentPartPr/>
                <p14:nvPr/>
              </p14:nvContentPartPr>
              <p14:xfrm>
                <a:off x="1071294" y="3783807"/>
                <a:ext cx="62280" cy="216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D6118D-90BD-AE4B-49C8-B7F907918E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5294" y="3747807"/>
                  <a:ext cx="133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5BDF1B5-1B53-DD77-B2B6-BCDDD63F5F6C}"/>
                    </a:ext>
                  </a:extLst>
                </p14:cNvPr>
                <p14:cNvContentPartPr/>
                <p14:nvPr/>
              </p14:nvContentPartPr>
              <p14:xfrm>
                <a:off x="1184334" y="3887127"/>
                <a:ext cx="9720" cy="8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5BDF1B5-1B53-DD77-B2B6-BCDDD63F5F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8334" y="3851127"/>
                  <a:ext cx="81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A30449B-368E-1F39-2C1A-2EAE23AFB9F3}"/>
                    </a:ext>
                  </a:extLst>
                </p14:cNvPr>
                <p14:cNvContentPartPr/>
                <p14:nvPr/>
              </p14:nvContentPartPr>
              <p14:xfrm>
                <a:off x="1180734" y="3779487"/>
                <a:ext cx="23400" cy="84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A30449B-368E-1F39-2C1A-2EAE23AFB9F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4734" y="3743847"/>
                  <a:ext cx="95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C3984FB-B876-15ED-68EA-8B1BA7DA9699}"/>
                    </a:ext>
                  </a:extLst>
                </p14:cNvPr>
                <p14:cNvContentPartPr/>
                <p14:nvPr/>
              </p14:nvContentPartPr>
              <p14:xfrm>
                <a:off x="1222494" y="3829527"/>
                <a:ext cx="63000" cy="117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C3984FB-B876-15ED-68EA-8B1BA7DA96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86854" y="3793887"/>
                  <a:ext cx="134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98C1BD9-7880-3205-1040-D5F02DC66D59}"/>
                    </a:ext>
                  </a:extLst>
                </p14:cNvPr>
                <p14:cNvContentPartPr/>
                <p14:nvPr/>
              </p14:nvContentPartPr>
              <p14:xfrm>
                <a:off x="1329054" y="3816207"/>
                <a:ext cx="98280" cy="100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98C1BD9-7880-3205-1040-D5F02DC66D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93054" y="3780567"/>
                  <a:ext cx="1699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1349620-F113-BE16-03FF-489DD9755521}"/>
              </a:ext>
            </a:extLst>
          </p:cNvPr>
          <p:cNvGrpSpPr/>
          <p:nvPr/>
        </p:nvGrpSpPr>
        <p:grpSpPr>
          <a:xfrm>
            <a:off x="1663134" y="3639447"/>
            <a:ext cx="402840" cy="269640"/>
            <a:chOff x="1663134" y="3639447"/>
            <a:chExt cx="40284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5E977BC-8D05-0188-E8A8-E7DF3ED07F87}"/>
                    </a:ext>
                  </a:extLst>
                </p14:cNvPr>
                <p14:cNvContentPartPr/>
                <p14:nvPr/>
              </p14:nvContentPartPr>
              <p14:xfrm>
                <a:off x="1663134" y="3804687"/>
                <a:ext cx="128160" cy="104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5E977BC-8D05-0188-E8A8-E7DF3ED07F8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27494" y="3768687"/>
                  <a:ext cx="199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9E728DD-589A-95E2-46E7-7253083D3EB9}"/>
                    </a:ext>
                  </a:extLst>
                </p14:cNvPr>
                <p14:cNvContentPartPr/>
                <p14:nvPr/>
              </p14:nvContentPartPr>
              <p14:xfrm>
                <a:off x="1822974" y="3822327"/>
                <a:ext cx="12240" cy="77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9E728DD-589A-95E2-46E7-7253083D3EB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87334" y="3786687"/>
                  <a:ext cx="83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186BCC-E7FB-6784-8D2C-DD6924A8D5E8}"/>
                    </a:ext>
                  </a:extLst>
                </p14:cNvPr>
                <p14:cNvContentPartPr/>
                <p14:nvPr/>
              </p14:nvContentPartPr>
              <p14:xfrm>
                <a:off x="1834134" y="3712527"/>
                <a:ext cx="6480" cy="62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186BCC-E7FB-6784-8D2C-DD6924A8D5E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98134" y="3676527"/>
                  <a:ext cx="78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095AAE-B213-B83D-5E87-71F5E3CD1C00}"/>
                    </a:ext>
                  </a:extLst>
                </p14:cNvPr>
                <p14:cNvContentPartPr/>
                <p14:nvPr/>
              </p14:nvContentPartPr>
              <p14:xfrm>
                <a:off x="1891734" y="3642687"/>
                <a:ext cx="19440" cy="266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095AAE-B213-B83D-5E87-71F5E3CD1C0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55734" y="3607047"/>
                  <a:ext cx="91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ED49261-9FF5-F541-97FF-4C23D6200146}"/>
                    </a:ext>
                  </a:extLst>
                </p14:cNvPr>
                <p14:cNvContentPartPr/>
                <p14:nvPr/>
              </p14:nvContentPartPr>
              <p14:xfrm>
                <a:off x="1863294" y="3774447"/>
                <a:ext cx="100080" cy="46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ED49261-9FF5-F541-97FF-4C23D620014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27294" y="3738447"/>
                  <a:ext cx="171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EDDCDD-7B3E-23EA-C0D1-7C14EA3EC900}"/>
                    </a:ext>
                  </a:extLst>
                </p14:cNvPr>
                <p14:cNvContentPartPr/>
                <p14:nvPr/>
              </p14:nvContentPartPr>
              <p14:xfrm>
                <a:off x="1979934" y="3639447"/>
                <a:ext cx="86040" cy="260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EDDCDD-7B3E-23EA-C0D1-7C14EA3EC9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44294" y="3603447"/>
                  <a:ext cx="15768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D9A277-11A2-A7D8-6906-AAA1500E1DE0}"/>
              </a:ext>
            </a:extLst>
          </p:cNvPr>
          <p:cNvGrpSpPr/>
          <p:nvPr/>
        </p:nvGrpSpPr>
        <p:grpSpPr>
          <a:xfrm>
            <a:off x="492774" y="4166127"/>
            <a:ext cx="301680" cy="319320"/>
            <a:chOff x="492774" y="4166127"/>
            <a:chExt cx="30168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6638787-4A0D-8F9A-7390-85EA5EF6F625}"/>
                    </a:ext>
                  </a:extLst>
                </p14:cNvPr>
                <p14:cNvContentPartPr/>
                <p14:nvPr/>
              </p14:nvContentPartPr>
              <p14:xfrm>
                <a:off x="556494" y="4225167"/>
                <a:ext cx="21240" cy="260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6638787-4A0D-8F9A-7390-85EA5EF6F6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0854" y="4189527"/>
                  <a:ext cx="928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8F0CFC6-9FB0-5D0D-0B97-FD9DD5E4B61B}"/>
                    </a:ext>
                  </a:extLst>
                </p14:cNvPr>
                <p14:cNvContentPartPr/>
                <p14:nvPr/>
              </p14:nvContentPartPr>
              <p14:xfrm>
                <a:off x="492774" y="4337487"/>
                <a:ext cx="120600" cy="20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8F0CFC6-9FB0-5D0D-0B97-FD9DD5E4B6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6774" y="4301487"/>
                  <a:ext cx="192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FB92891-BCCC-F153-60EE-882EF97B4FD9}"/>
                    </a:ext>
                  </a:extLst>
                </p14:cNvPr>
                <p14:cNvContentPartPr/>
                <p14:nvPr/>
              </p14:nvContentPartPr>
              <p14:xfrm>
                <a:off x="656214" y="4166127"/>
                <a:ext cx="138240" cy="281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FB92891-BCCC-F153-60EE-882EF97B4FD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0574" y="4130127"/>
                  <a:ext cx="20988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6517DA3-3E09-3B2E-CA48-4C2370F2C356}"/>
              </a:ext>
            </a:extLst>
          </p:cNvPr>
          <p:cNvGrpSpPr/>
          <p:nvPr/>
        </p:nvGrpSpPr>
        <p:grpSpPr>
          <a:xfrm>
            <a:off x="1020534" y="4142367"/>
            <a:ext cx="862920" cy="328680"/>
            <a:chOff x="1020534" y="4142367"/>
            <a:chExt cx="86292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6026EC-64B0-B279-E2DE-0865831BEA45}"/>
                    </a:ext>
                  </a:extLst>
                </p14:cNvPr>
                <p14:cNvContentPartPr/>
                <p14:nvPr/>
              </p14:nvContentPartPr>
              <p14:xfrm>
                <a:off x="1023774" y="4173687"/>
                <a:ext cx="20520" cy="260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6026EC-64B0-B279-E2DE-0865831BEA4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8134" y="4138047"/>
                  <a:ext cx="92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1CB80DC-21B4-CF0F-097C-D00EB0D4F1CF}"/>
                    </a:ext>
                  </a:extLst>
                </p14:cNvPr>
                <p14:cNvContentPartPr/>
                <p14:nvPr/>
              </p14:nvContentPartPr>
              <p14:xfrm>
                <a:off x="1020534" y="4292847"/>
                <a:ext cx="69840" cy="30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1CB80DC-21B4-CF0F-097C-D00EB0D4F1C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4894" y="4256847"/>
                  <a:ext cx="141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BB16B8-AF41-DE28-A0A4-72DFFE22AA95}"/>
                    </a:ext>
                  </a:extLst>
                </p14:cNvPr>
                <p14:cNvContentPartPr/>
                <p14:nvPr/>
              </p14:nvContentPartPr>
              <p14:xfrm>
                <a:off x="1095054" y="4199247"/>
                <a:ext cx="15840" cy="246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BB16B8-AF41-DE28-A0A4-72DFFE22AA9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9054" y="4163247"/>
                  <a:ext cx="874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3E93868-3A76-F821-E08E-49F1765696D6}"/>
                    </a:ext>
                  </a:extLst>
                </p14:cNvPr>
                <p14:cNvContentPartPr/>
                <p14:nvPr/>
              </p14:nvContentPartPr>
              <p14:xfrm>
                <a:off x="1160214" y="4316247"/>
                <a:ext cx="8280" cy="92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3E93868-3A76-F821-E08E-49F1765696D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4214" y="4280607"/>
                  <a:ext cx="79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78B2F9A-6752-2777-80BB-96538B4D28E2}"/>
                    </a:ext>
                  </a:extLst>
                </p14:cNvPr>
                <p14:cNvContentPartPr/>
                <p14:nvPr/>
              </p14:nvContentPartPr>
              <p14:xfrm>
                <a:off x="1156614" y="4268727"/>
                <a:ext cx="10080" cy="7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78B2F9A-6752-2777-80BB-96538B4D28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20974" y="4233087"/>
                  <a:ext cx="81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75682B-8D4C-67C5-3651-BBE4B53741F0}"/>
                    </a:ext>
                  </a:extLst>
                </p14:cNvPr>
                <p14:cNvContentPartPr/>
                <p14:nvPr/>
              </p14:nvContentPartPr>
              <p14:xfrm>
                <a:off x="1192974" y="4312647"/>
                <a:ext cx="63720" cy="158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75682B-8D4C-67C5-3651-BBE4B53741F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57334" y="4276647"/>
                  <a:ext cx="135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B672E8-EC7F-33E5-7B66-63B8E4CFA12E}"/>
                    </a:ext>
                  </a:extLst>
                </p14:cNvPr>
                <p14:cNvContentPartPr/>
                <p14:nvPr/>
              </p14:nvContentPartPr>
              <p14:xfrm>
                <a:off x="1291254" y="4212567"/>
                <a:ext cx="81720" cy="198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B672E8-EC7F-33E5-7B66-63B8E4CFA12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55614" y="4176567"/>
                  <a:ext cx="153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6F957FE-1305-82A0-55A7-A0BC15C0B6B8}"/>
                    </a:ext>
                  </a:extLst>
                </p14:cNvPr>
                <p14:cNvContentPartPr/>
                <p14:nvPr/>
              </p14:nvContentPartPr>
              <p14:xfrm>
                <a:off x="1446054" y="4295367"/>
                <a:ext cx="63720" cy="28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6F957FE-1305-82A0-55A7-A0BC15C0B6B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10414" y="4259727"/>
                  <a:ext cx="135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05F9EC-4D2B-1A18-D9FE-36491CDFE734}"/>
                    </a:ext>
                  </a:extLst>
                </p14:cNvPr>
                <p14:cNvContentPartPr/>
                <p14:nvPr/>
              </p14:nvContentPartPr>
              <p14:xfrm>
                <a:off x="1556214" y="4176927"/>
                <a:ext cx="91440" cy="240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05F9EC-4D2B-1A18-D9FE-36491CDFE73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20214" y="4141287"/>
                  <a:ext cx="1630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2BBA5E-C0A3-8B87-B43D-80823AEFD4D0}"/>
                    </a:ext>
                  </a:extLst>
                </p14:cNvPr>
                <p14:cNvContentPartPr/>
                <p14:nvPr/>
              </p14:nvContentPartPr>
              <p14:xfrm>
                <a:off x="1682934" y="4305447"/>
                <a:ext cx="4680" cy="105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2BBA5E-C0A3-8B87-B43D-80823AEFD4D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46934" y="4269447"/>
                  <a:ext cx="76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FC10D51-19D8-D6D0-D59C-FF44DDB2E13A}"/>
                    </a:ext>
                  </a:extLst>
                </p14:cNvPr>
                <p14:cNvContentPartPr/>
                <p14:nvPr/>
              </p14:nvContentPartPr>
              <p14:xfrm>
                <a:off x="1680054" y="4241007"/>
                <a:ext cx="17640" cy="39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FC10D51-19D8-D6D0-D59C-FF44DDB2E13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644054" y="4205367"/>
                  <a:ext cx="89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C55D8B6-BB1F-1E12-4E70-A645E0ED681A}"/>
                    </a:ext>
                  </a:extLst>
                </p14:cNvPr>
                <p14:cNvContentPartPr/>
                <p14:nvPr/>
              </p14:nvContentPartPr>
              <p14:xfrm>
                <a:off x="1708494" y="4280607"/>
                <a:ext cx="51120" cy="109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C55D8B6-BB1F-1E12-4E70-A645E0ED681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72494" y="4244607"/>
                  <a:ext cx="122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6ACEC0E-751E-07A9-0EC2-8D8A42873069}"/>
                    </a:ext>
                  </a:extLst>
                </p14:cNvPr>
                <p14:cNvContentPartPr/>
                <p14:nvPr/>
              </p14:nvContentPartPr>
              <p14:xfrm>
                <a:off x="1788054" y="4142367"/>
                <a:ext cx="27360" cy="234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6ACEC0E-751E-07A9-0EC2-8D8A4287306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52414" y="4106367"/>
                  <a:ext cx="990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E9DBEE-B92A-9BFA-9A43-59C51F808649}"/>
                    </a:ext>
                  </a:extLst>
                </p14:cNvPr>
                <p14:cNvContentPartPr/>
                <p14:nvPr/>
              </p14:nvContentPartPr>
              <p14:xfrm>
                <a:off x="1816494" y="4208607"/>
                <a:ext cx="44280" cy="106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E9DBEE-B92A-9BFA-9A43-59C51F80864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80494" y="4172967"/>
                  <a:ext cx="115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8CA853-972D-91EB-269B-202804ED5CB7}"/>
                    </a:ext>
                  </a:extLst>
                </p14:cNvPr>
                <p14:cNvContentPartPr/>
                <p14:nvPr/>
              </p14:nvContentPartPr>
              <p14:xfrm>
                <a:off x="1829094" y="4261167"/>
                <a:ext cx="54360" cy="96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8CA853-972D-91EB-269B-202804ED5CB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793454" y="4225167"/>
                  <a:ext cx="12600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B3216AB-CF8B-9A09-AA2D-54453F396E57}"/>
              </a:ext>
            </a:extLst>
          </p:cNvPr>
          <p:cNvGrpSpPr/>
          <p:nvPr/>
        </p:nvGrpSpPr>
        <p:grpSpPr>
          <a:xfrm>
            <a:off x="554334" y="4615047"/>
            <a:ext cx="1251360" cy="327960"/>
            <a:chOff x="554334" y="4615047"/>
            <a:chExt cx="125136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5E89436-BD84-25DA-BD7D-3CB62CD8D972}"/>
                    </a:ext>
                  </a:extLst>
                </p14:cNvPr>
                <p14:cNvContentPartPr/>
                <p14:nvPr/>
              </p14:nvContentPartPr>
              <p14:xfrm>
                <a:off x="555774" y="4671207"/>
                <a:ext cx="37080" cy="240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5E89436-BD84-25DA-BD7D-3CB62CD8D97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19774" y="4635207"/>
                  <a:ext cx="108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757379D-AA51-0829-B77F-F96325F3A1D4}"/>
                    </a:ext>
                  </a:extLst>
                </p14:cNvPr>
                <p14:cNvContentPartPr/>
                <p14:nvPr/>
              </p14:nvContentPartPr>
              <p14:xfrm>
                <a:off x="554334" y="4787127"/>
                <a:ext cx="74880" cy="16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757379D-AA51-0829-B77F-F96325F3A1D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8694" y="4751487"/>
                  <a:ext cx="146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5A14A50-4033-59E6-F6AF-82207659E42B}"/>
                    </a:ext>
                  </a:extLst>
                </p14:cNvPr>
                <p14:cNvContentPartPr/>
                <p14:nvPr/>
              </p14:nvContentPartPr>
              <p14:xfrm>
                <a:off x="636414" y="4629807"/>
                <a:ext cx="25920" cy="305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5A14A50-4033-59E6-F6AF-82207659E42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0414" y="4593807"/>
                  <a:ext cx="97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44AED44-FA56-0846-9992-243C5451D67D}"/>
                    </a:ext>
                  </a:extLst>
                </p14:cNvPr>
                <p14:cNvContentPartPr/>
                <p14:nvPr/>
              </p14:nvContentPartPr>
              <p14:xfrm>
                <a:off x="721014" y="4783887"/>
                <a:ext cx="6840" cy="83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44AED44-FA56-0846-9992-243C5451D67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5374" y="4747887"/>
                  <a:ext cx="78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B13614B-27E1-1DE4-3EA8-F39F736ABE5B}"/>
                    </a:ext>
                  </a:extLst>
                </p14:cNvPr>
                <p14:cNvContentPartPr/>
                <p14:nvPr/>
              </p14:nvContentPartPr>
              <p14:xfrm>
                <a:off x="721374" y="4692087"/>
                <a:ext cx="16920" cy="36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B13614B-27E1-1DE4-3EA8-F39F736ABE5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5374" y="4656087"/>
                  <a:ext cx="88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7A40529-CCC2-ED47-D301-CACFA492401D}"/>
                    </a:ext>
                  </a:extLst>
                </p14:cNvPr>
                <p14:cNvContentPartPr/>
                <p14:nvPr/>
              </p14:nvContentPartPr>
              <p14:xfrm>
                <a:off x="740814" y="4758327"/>
                <a:ext cx="79200" cy="184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7A40529-CCC2-ED47-D301-CACFA492401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5174" y="4722687"/>
                  <a:ext cx="150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173F1C1-C3D0-3DCD-2D63-743115037272}"/>
                    </a:ext>
                  </a:extLst>
                </p14:cNvPr>
                <p14:cNvContentPartPr/>
                <p14:nvPr/>
              </p14:nvContentPartPr>
              <p14:xfrm>
                <a:off x="863574" y="4645287"/>
                <a:ext cx="95400" cy="216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173F1C1-C3D0-3DCD-2D63-7431150372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7934" y="4609287"/>
                  <a:ext cx="167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AE9CC87-C53E-C95D-9CB4-4DD89A32724A}"/>
                    </a:ext>
                  </a:extLst>
                </p14:cNvPr>
                <p14:cNvContentPartPr/>
                <p14:nvPr/>
              </p14:nvContentPartPr>
              <p14:xfrm>
                <a:off x="1201974" y="4734567"/>
                <a:ext cx="191880" cy="147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AE9CC87-C53E-C95D-9CB4-4DD89A32724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66334" y="4698927"/>
                  <a:ext cx="263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A301ABE-0578-4265-0EF9-54F7FF88C8AC}"/>
                    </a:ext>
                  </a:extLst>
                </p14:cNvPr>
                <p14:cNvContentPartPr/>
                <p14:nvPr/>
              </p14:nvContentPartPr>
              <p14:xfrm>
                <a:off x="1066614" y="4755807"/>
                <a:ext cx="95400" cy="21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A301ABE-0578-4265-0EF9-54F7FF88C8A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30614" y="4719807"/>
                  <a:ext cx="167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57307ED-7894-910A-4C5E-526989DFAEE0}"/>
                    </a:ext>
                  </a:extLst>
                </p14:cNvPr>
                <p14:cNvContentPartPr/>
                <p14:nvPr/>
              </p14:nvContentPartPr>
              <p14:xfrm>
                <a:off x="1401414" y="4735647"/>
                <a:ext cx="149040" cy="116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57307ED-7894-910A-4C5E-526989DFAEE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65774" y="4700007"/>
                  <a:ext cx="220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5669279-9C90-D508-2DE0-A15413E21A52}"/>
                    </a:ext>
                  </a:extLst>
                </p14:cNvPr>
                <p14:cNvContentPartPr/>
                <p14:nvPr/>
              </p14:nvContentPartPr>
              <p14:xfrm>
                <a:off x="1550454" y="4765887"/>
                <a:ext cx="74520" cy="68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5669279-9C90-D508-2DE0-A15413E21A5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14454" y="4730247"/>
                  <a:ext cx="146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E4EF139-0B76-02CB-C70C-DDE154724C00}"/>
                    </a:ext>
                  </a:extLst>
                </p14:cNvPr>
                <p14:cNvContentPartPr/>
                <p14:nvPr/>
              </p14:nvContentPartPr>
              <p14:xfrm>
                <a:off x="1642974" y="4615047"/>
                <a:ext cx="162720" cy="221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E4EF139-0B76-02CB-C70C-DDE154724C0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606974" y="4579407"/>
                  <a:ext cx="23436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53AE45A-93B1-52CC-2AFA-A1E888A74162}"/>
              </a:ext>
            </a:extLst>
          </p:cNvPr>
          <p:cNvGrpSpPr/>
          <p:nvPr/>
        </p:nvGrpSpPr>
        <p:grpSpPr>
          <a:xfrm>
            <a:off x="2082534" y="4530807"/>
            <a:ext cx="695160" cy="320040"/>
            <a:chOff x="2082534" y="4530807"/>
            <a:chExt cx="69516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D432DD2-4179-8224-F90B-1B0B75D790F3}"/>
                    </a:ext>
                  </a:extLst>
                </p14:cNvPr>
                <p14:cNvContentPartPr/>
                <p14:nvPr/>
              </p14:nvContentPartPr>
              <p14:xfrm>
                <a:off x="2082534" y="4738887"/>
                <a:ext cx="110520" cy="111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D432DD2-4179-8224-F90B-1B0B75D790F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46894" y="4702887"/>
                  <a:ext cx="182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F6EF970-0504-E29E-71A5-0D0AEFB4D76F}"/>
                    </a:ext>
                  </a:extLst>
                </p14:cNvPr>
                <p14:cNvContentPartPr/>
                <p14:nvPr/>
              </p14:nvContentPartPr>
              <p14:xfrm>
                <a:off x="2210694" y="4585527"/>
                <a:ext cx="27720" cy="221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F6EF970-0504-E29E-71A5-0D0AEFB4D76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74694" y="4549527"/>
                  <a:ext cx="99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B1DB0F5-EDB2-E5F9-BCB1-9836BBA45ED2}"/>
                    </a:ext>
                  </a:extLst>
                </p14:cNvPr>
                <p14:cNvContentPartPr/>
                <p14:nvPr/>
              </p14:nvContentPartPr>
              <p14:xfrm>
                <a:off x="2190174" y="4651767"/>
                <a:ext cx="110880" cy="25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B1DB0F5-EDB2-E5F9-BCB1-9836BBA45ED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154174" y="4616127"/>
                  <a:ext cx="182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B22C721-7D36-69BA-2FC7-3EB77F43A810}"/>
                    </a:ext>
                  </a:extLst>
                </p14:cNvPr>
                <p14:cNvContentPartPr/>
                <p14:nvPr/>
              </p14:nvContentPartPr>
              <p14:xfrm>
                <a:off x="2466294" y="4530807"/>
                <a:ext cx="21960" cy="259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B22C721-7D36-69BA-2FC7-3EB77F43A81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30294" y="4494807"/>
                  <a:ext cx="93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DCF1A1E-05F9-E095-75FE-8642B879D561}"/>
                    </a:ext>
                  </a:extLst>
                </p14:cNvPr>
                <p14:cNvContentPartPr/>
                <p14:nvPr/>
              </p14:nvContentPartPr>
              <p14:xfrm>
                <a:off x="2526414" y="4699287"/>
                <a:ext cx="16920" cy="93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DCF1A1E-05F9-E095-75FE-8642B879D5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490774" y="4663647"/>
                  <a:ext cx="88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6F15FD8-DD61-834E-ADD5-163E093BD2B7}"/>
                    </a:ext>
                  </a:extLst>
                </p14:cNvPr>
                <p14:cNvContentPartPr/>
                <p14:nvPr/>
              </p14:nvContentPartPr>
              <p14:xfrm>
                <a:off x="2555214" y="4587327"/>
                <a:ext cx="92160" cy="213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6F15FD8-DD61-834E-ADD5-163E093BD2B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519214" y="4551687"/>
                  <a:ext cx="163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1943A9C-EE04-E865-EC4C-D9CF444D5D2D}"/>
                    </a:ext>
                  </a:extLst>
                </p14:cNvPr>
                <p14:cNvContentPartPr/>
                <p14:nvPr/>
              </p14:nvContentPartPr>
              <p14:xfrm>
                <a:off x="2681214" y="4625847"/>
                <a:ext cx="96480" cy="216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1943A9C-EE04-E865-EC4C-D9CF444D5D2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45214" y="4589847"/>
                  <a:ext cx="16812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475730-9D63-33C8-22FF-94576682E47A}"/>
                  </a:ext>
                </a:extLst>
              </p14:cNvPr>
              <p14:cNvContentPartPr/>
              <p14:nvPr/>
            </p14:nvContentPartPr>
            <p14:xfrm>
              <a:off x="2541894" y="2876247"/>
              <a:ext cx="690480" cy="874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475730-9D63-33C8-22FF-94576682E47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506254" y="2840247"/>
                <a:ext cx="76212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289D6E3-71C8-CEE7-24F8-3E5AB04EAEAC}"/>
              </a:ext>
            </a:extLst>
          </p:cNvPr>
          <p:cNvGrpSpPr/>
          <p:nvPr/>
        </p:nvGrpSpPr>
        <p:grpSpPr>
          <a:xfrm>
            <a:off x="2901174" y="3211767"/>
            <a:ext cx="1383840" cy="861840"/>
            <a:chOff x="2901174" y="3211767"/>
            <a:chExt cx="1383840" cy="86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31DA9D5-8EEE-8B62-3E7A-19D5D11B37A8}"/>
                    </a:ext>
                  </a:extLst>
                </p14:cNvPr>
                <p14:cNvContentPartPr/>
                <p14:nvPr/>
              </p14:nvContentPartPr>
              <p14:xfrm>
                <a:off x="2901174" y="3211767"/>
                <a:ext cx="70200" cy="155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31DA9D5-8EEE-8B62-3E7A-19D5D11B37A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65534" y="3175767"/>
                  <a:ext cx="141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A1E91A0-FBE8-AAFB-CE58-1B359F2CDC81}"/>
                    </a:ext>
                  </a:extLst>
                </p14:cNvPr>
                <p14:cNvContentPartPr/>
                <p14:nvPr/>
              </p14:nvContentPartPr>
              <p14:xfrm>
                <a:off x="2995494" y="3227607"/>
                <a:ext cx="66240" cy="166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A1E91A0-FBE8-AAFB-CE58-1B359F2CDC8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959854" y="3191967"/>
                  <a:ext cx="137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F95987A-BFCE-A9D9-E7E8-6DBEE62E2DAE}"/>
                    </a:ext>
                  </a:extLst>
                </p14:cNvPr>
                <p14:cNvContentPartPr/>
                <p14:nvPr/>
              </p14:nvContentPartPr>
              <p14:xfrm>
                <a:off x="3061014" y="3249927"/>
                <a:ext cx="176400" cy="249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F95987A-BFCE-A9D9-E7E8-6DBEE62E2DA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25014" y="3213927"/>
                  <a:ext cx="2480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C7A6D4A-CA16-F8D7-0B05-5781A411C6BC}"/>
                    </a:ext>
                  </a:extLst>
                </p14:cNvPr>
                <p14:cNvContentPartPr/>
                <p14:nvPr/>
              </p14:nvContentPartPr>
              <p14:xfrm>
                <a:off x="3256494" y="3341007"/>
                <a:ext cx="79200" cy="127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C7A6D4A-CA16-F8D7-0B05-5781A411C6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20854" y="3305367"/>
                  <a:ext cx="150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5D6BB4E-3B39-FD27-85B0-349B83E22671}"/>
                    </a:ext>
                  </a:extLst>
                </p14:cNvPr>
                <p14:cNvContentPartPr/>
                <p14:nvPr/>
              </p14:nvContentPartPr>
              <p14:xfrm>
                <a:off x="3347574" y="3386367"/>
                <a:ext cx="7200" cy="68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5D6BB4E-3B39-FD27-85B0-349B83E2267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11574" y="3350367"/>
                  <a:ext cx="78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8358C4C-1165-8E68-5132-AB079E1BA49D}"/>
                    </a:ext>
                  </a:extLst>
                </p14:cNvPr>
                <p14:cNvContentPartPr/>
                <p14:nvPr/>
              </p14:nvContentPartPr>
              <p14:xfrm>
                <a:off x="3382134" y="3297447"/>
                <a:ext cx="15120" cy="46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8358C4C-1165-8E68-5132-AB079E1BA49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46494" y="3261807"/>
                  <a:ext cx="86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B2ED13-B818-B6E2-4A54-080F35B8948A}"/>
                    </a:ext>
                  </a:extLst>
                </p14:cNvPr>
                <p14:cNvContentPartPr/>
                <p14:nvPr/>
              </p14:nvContentPartPr>
              <p14:xfrm>
                <a:off x="3385734" y="3388167"/>
                <a:ext cx="63720" cy="101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B2ED13-B818-B6E2-4A54-080F35B8948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350094" y="3352167"/>
                  <a:ext cx="135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000BEDB-897D-131C-5445-8B687083ADA2}"/>
                    </a:ext>
                  </a:extLst>
                </p14:cNvPr>
                <p14:cNvContentPartPr/>
                <p14:nvPr/>
              </p14:nvContentPartPr>
              <p14:xfrm>
                <a:off x="3488334" y="3251367"/>
                <a:ext cx="64080" cy="226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000BEDB-897D-131C-5445-8B687083ADA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52334" y="3215727"/>
                  <a:ext cx="135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96D8437-20BE-2CF1-0A20-28CAB1B3BEC0}"/>
                    </a:ext>
                  </a:extLst>
                </p14:cNvPr>
                <p14:cNvContentPartPr/>
                <p14:nvPr/>
              </p14:nvContentPartPr>
              <p14:xfrm>
                <a:off x="3533334" y="3243087"/>
                <a:ext cx="66600" cy="266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96D8437-20BE-2CF1-0A20-28CAB1B3BEC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97694" y="3207447"/>
                  <a:ext cx="1382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4B2C5B8-95B9-5AD6-D5BA-ABECD2B6637E}"/>
                    </a:ext>
                  </a:extLst>
                </p14:cNvPr>
                <p14:cNvContentPartPr/>
                <p14:nvPr/>
              </p14:nvContentPartPr>
              <p14:xfrm>
                <a:off x="3580134" y="3442887"/>
                <a:ext cx="55440" cy="77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4B2C5B8-95B9-5AD6-D5BA-ABECD2B6637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544134" y="3406887"/>
                  <a:ext cx="127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592C787-873D-E61C-3098-31D8E12FCC1B}"/>
                    </a:ext>
                  </a:extLst>
                </p14:cNvPr>
                <p14:cNvContentPartPr/>
                <p14:nvPr/>
              </p14:nvContentPartPr>
              <p14:xfrm>
                <a:off x="3564654" y="3432087"/>
                <a:ext cx="126720" cy="250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592C787-873D-E61C-3098-31D8E12FCC1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528654" y="3396447"/>
                  <a:ext cx="198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B187B9B-81B9-F17A-BE34-A46FA9091542}"/>
                    </a:ext>
                  </a:extLst>
                </p14:cNvPr>
                <p14:cNvContentPartPr/>
                <p14:nvPr/>
              </p14:nvContentPartPr>
              <p14:xfrm>
                <a:off x="3867054" y="3518487"/>
                <a:ext cx="160920" cy="117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B187B9B-81B9-F17A-BE34-A46FA909154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31414" y="3482487"/>
                  <a:ext cx="23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39539E9-7303-1E3C-3005-F03F3C6E0D3A}"/>
                    </a:ext>
                  </a:extLst>
                </p14:cNvPr>
                <p14:cNvContentPartPr/>
                <p14:nvPr/>
              </p14:nvContentPartPr>
              <p14:xfrm>
                <a:off x="4043814" y="3370167"/>
                <a:ext cx="146520" cy="265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39539E9-7303-1E3C-3005-F03F3C6E0D3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07814" y="3334527"/>
                  <a:ext cx="218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380105F-DA90-44CF-A45C-4826FEDF970A}"/>
                    </a:ext>
                  </a:extLst>
                </p14:cNvPr>
                <p14:cNvContentPartPr/>
                <p14:nvPr/>
              </p14:nvContentPartPr>
              <p14:xfrm>
                <a:off x="4207614" y="3554487"/>
                <a:ext cx="77400" cy="147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380105F-DA90-44CF-A45C-4826FEDF970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71974" y="3518487"/>
                  <a:ext cx="149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3873E3C-7728-2F6F-07FB-7648AB9AC24A}"/>
                    </a:ext>
                  </a:extLst>
                </p14:cNvPr>
                <p14:cNvContentPartPr/>
                <p14:nvPr/>
              </p14:nvContentPartPr>
              <p14:xfrm>
                <a:off x="3114294" y="3748527"/>
                <a:ext cx="62640" cy="151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3873E3C-7728-2F6F-07FB-7648AB9AC24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78294" y="3712887"/>
                  <a:ext cx="134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4B55A8E-CFBC-F406-E6A4-C9C613C78011}"/>
                    </a:ext>
                  </a:extLst>
                </p14:cNvPr>
                <p14:cNvContentPartPr/>
                <p14:nvPr/>
              </p14:nvContentPartPr>
              <p14:xfrm>
                <a:off x="3188814" y="3804687"/>
                <a:ext cx="75240" cy="94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4B55A8E-CFBC-F406-E6A4-C9C613C7801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153174" y="3769047"/>
                  <a:ext cx="146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03BA10F-84B8-6B21-A39B-AA1ADCDF1CAA}"/>
                    </a:ext>
                  </a:extLst>
                </p14:cNvPr>
                <p14:cNvContentPartPr/>
                <p14:nvPr/>
              </p14:nvContentPartPr>
              <p14:xfrm>
                <a:off x="3294654" y="3794607"/>
                <a:ext cx="74520" cy="121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03BA10F-84B8-6B21-A39B-AA1ADCDF1CA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258654" y="3758967"/>
                  <a:ext cx="146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1A04B25-E741-5A02-096F-7D8E4BD3AE2D}"/>
                    </a:ext>
                  </a:extLst>
                </p14:cNvPr>
                <p14:cNvContentPartPr/>
                <p14:nvPr/>
              </p14:nvContentPartPr>
              <p14:xfrm>
                <a:off x="3415974" y="3780927"/>
                <a:ext cx="115920" cy="155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1A04B25-E741-5A02-096F-7D8E4BD3AE2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380334" y="3745287"/>
                  <a:ext cx="187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DB15890-8870-B22D-F664-6BA93FE660BB}"/>
                    </a:ext>
                  </a:extLst>
                </p14:cNvPr>
                <p14:cNvContentPartPr/>
                <p14:nvPr/>
              </p14:nvContentPartPr>
              <p14:xfrm>
                <a:off x="3415974" y="3861927"/>
                <a:ext cx="110880" cy="14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DB15890-8870-B22D-F664-6BA93FE660B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380334" y="3825927"/>
                  <a:ext cx="182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A094DB8-A0AA-3B0D-6A8F-A1E2E2FF2945}"/>
                    </a:ext>
                  </a:extLst>
                </p14:cNvPr>
                <p14:cNvContentPartPr/>
                <p14:nvPr/>
              </p14:nvContentPartPr>
              <p14:xfrm>
                <a:off x="3518574" y="3883527"/>
                <a:ext cx="70920" cy="101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A094DB8-A0AA-3B0D-6A8F-A1E2E2FF294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482574" y="3847887"/>
                  <a:ext cx="142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FEB5897-F488-1B0D-8F89-4F5E7EB5D028}"/>
                    </a:ext>
                  </a:extLst>
                </p14:cNvPr>
                <p14:cNvContentPartPr/>
                <p14:nvPr/>
              </p14:nvContentPartPr>
              <p14:xfrm>
                <a:off x="3574734" y="3906927"/>
                <a:ext cx="60120" cy="83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FEB5897-F488-1B0D-8F89-4F5E7EB5D02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538734" y="3870927"/>
                  <a:ext cx="131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066D085-90BD-7693-DB54-7F843EBAD913}"/>
                    </a:ext>
                  </a:extLst>
                </p14:cNvPr>
                <p14:cNvContentPartPr/>
                <p14:nvPr/>
              </p14:nvContentPartPr>
              <p14:xfrm>
                <a:off x="3676974" y="3901887"/>
                <a:ext cx="84240" cy="101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066D085-90BD-7693-DB54-7F843EBAD91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40974" y="3866247"/>
                  <a:ext cx="155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5815A27-E0D6-FB8F-6804-657BE145CA60}"/>
                    </a:ext>
                  </a:extLst>
                </p14:cNvPr>
                <p14:cNvContentPartPr/>
                <p14:nvPr/>
              </p14:nvContentPartPr>
              <p14:xfrm>
                <a:off x="3797934" y="3763287"/>
                <a:ext cx="10440" cy="233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5815A27-E0D6-FB8F-6804-657BE145CA6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62294" y="3727287"/>
                  <a:ext cx="82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09E4056-459E-BA23-30BA-70F10E4DE9EE}"/>
                    </a:ext>
                  </a:extLst>
                </p14:cNvPr>
                <p14:cNvContentPartPr/>
                <p14:nvPr/>
              </p14:nvContentPartPr>
              <p14:xfrm>
                <a:off x="3774894" y="3875967"/>
                <a:ext cx="66240" cy="39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09E4056-459E-BA23-30BA-70F10E4DE9E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38894" y="3840327"/>
                  <a:ext cx="137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7FBB0EE-7028-6C06-9F72-4D06F664E483}"/>
                    </a:ext>
                  </a:extLst>
                </p14:cNvPr>
                <p14:cNvContentPartPr/>
                <p14:nvPr/>
              </p14:nvContentPartPr>
              <p14:xfrm>
                <a:off x="3864174" y="3931767"/>
                <a:ext cx="42480" cy="93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7FBB0EE-7028-6C06-9F72-4D06F664E48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828534" y="3896127"/>
                  <a:ext cx="114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480C26E-AF79-43D8-CB03-BB6F88E4DA8B}"/>
                    </a:ext>
                  </a:extLst>
                </p14:cNvPr>
                <p14:cNvContentPartPr/>
                <p14:nvPr/>
              </p14:nvContentPartPr>
              <p14:xfrm>
                <a:off x="3923934" y="3874527"/>
                <a:ext cx="120240" cy="199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480C26E-AF79-43D8-CB03-BB6F88E4DA8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887934" y="3838527"/>
                  <a:ext cx="19188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2312625"/>
      </p:ext>
    </p:extLst>
  </p:cSld>
  <p:clrMapOvr>
    <a:masterClrMapping/>
  </p:clrMapOvr>
</p:sld>
</file>

<file path=ppt/theme/theme1.xml><?xml version="1.0" encoding="utf-8"?>
<a:theme xmlns:a="http://schemas.openxmlformats.org/drawingml/2006/main" name="Early Childhood Center XL by Slidesgo">
  <a:themeElements>
    <a:clrScheme name="Simple Light">
      <a:dk1>
        <a:srgbClr val="33140B"/>
      </a:dk1>
      <a:lt1>
        <a:srgbClr val="FFFFFF"/>
      </a:lt1>
      <a:dk2>
        <a:srgbClr val="595959"/>
      </a:dk2>
      <a:lt2>
        <a:srgbClr val="EEEEEE"/>
      </a:lt2>
      <a:accent1>
        <a:srgbClr val="FFAF57"/>
      </a:accent1>
      <a:accent2>
        <a:srgbClr val="BCE98C"/>
      </a:accent2>
      <a:accent3>
        <a:srgbClr val="58E0F1"/>
      </a:accent3>
      <a:accent4>
        <a:srgbClr val="FFFFFF"/>
      </a:accent4>
      <a:accent5>
        <a:srgbClr val="F16FB1"/>
      </a:accent5>
      <a:accent6>
        <a:srgbClr val="E8493F"/>
      </a:accent6>
      <a:hlink>
        <a:srgbClr val="3314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112</Words>
  <Application>Microsoft Office PowerPoint</Application>
  <PresentationFormat>On-screen Show (16:9)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Quicksand</vt:lpstr>
      <vt:lpstr>Arial Black</vt:lpstr>
      <vt:lpstr>Nunito Sans</vt:lpstr>
      <vt:lpstr>Arial</vt:lpstr>
      <vt:lpstr>Quicksand SemiBold</vt:lpstr>
      <vt:lpstr>Early Childhood Center XL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Félix Egan</cp:lastModifiedBy>
  <cp:revision>1</cp:revision>
  <dcterms:modified xsi:type="dcterms:W3CDTF">2025-04-01T14:12:03Z</dcterms:modified>
</cp:coreProperties>
</file>